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lyer för Rekryteringsdag i Paraishockey" id="{E0111B24-8CE5-48F2-8037-43DB5358BE15}">
          <p14:sldIdLst>
            <p14:sldId id="2561"/>
          </p14:sldIdLst>
        </p14:section>
        <p14:section name="Flyer Design for Para Ice Hockey" id="{F75BB2AF-8F5D-4B33-86A5-CD18FAD21CF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6A8298-E011-4A96-8085-FC851FA4B7FA}" v="69" dt="2025-08-29T05:47:40.1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D831A9-7EEC-4B3A-BDE7-243A4C8DD4BB}" type="datetimeFigureOut">
              <a:t>2025-09-03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42FAC-ADE2-4FE7-B5ED-BA7B146A790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054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AI-generated content may be incorrect.
---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FC2A82-1612-46CE-B1A7-FE359E9DBB36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78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734BB06-11A9-19F1-38EA-6893478420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05A67C-1CD0-B1F9-21C1-57E206B86D94}"/>
              </a:ext>
            </a:extLst>
          </p:cNvPr>
          <p:cNvSpPr/>
          <p:nvPr userDrawn="1"/>
        </p:nvSpPr>
        <p:spPr>
          <a:xfrm rot="10800000" flipH="1">
            <a:off x="-18286" y="-3661"/>
            <a:ext cx="12191999" cy="6858000"/>
          </a:xfrm>
          <a:prstGeom prst="rect">
            <a:avLst/>
          </a:prstGeom>
          <a:gradFill>
            <a:gsLst>
              <a:gs pos="0">
                <a:srgbClr val="DA002F">
                  <a:alpha val="74902"/>
                </a:srgbClr>
              </a:gs>
              <a:gs pos="100000">
                <a:srgbClr val="D861D4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BB17EE-ADDE-5CE0-C875-415D92A83250}"/>
              </a:ext>
            </a:extLst>
          </p:cNvPr>
          <p:cNvSpPr/>
          <p:nvPr userDrawn="1"/>
        </p:nvSpPr>
        <p:spPr>
          <a:xfrm rot="10800000">
            <a:off x="0" y="-3661"/>
            <a:ext cx="12191999" cy="6858000"/>
          </a:xfrm>
          <a:prstGeom prst="rect">
            <a:avLst/>
          </a:prstGeom>
          <a:gradFill>
            <a:gsLst>
              <a:gs pos="27000">
                <a:srgbClr val="DA002F">
                  <a:alpha val="49804"/>
                </a:srgbClr>
              </a:gs>
              <a:gs pos="100000">
                <a:srgbClr val="9B3597">
                  <a:alpha val="58824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96FCD2-0275-E694-B137-36E6676BCFB9}"/>
              </a:ext>
            </a:extLst>
          </p:cNvPr>
          <p:cNvSpPr/>
          <p:nvPr userDrawn="1"/>
        </p:nvSpPr>
        <p:spPr>
          <a:xfrm rot="10800000" flipH="1">
            <a:off x="7590" y="-7322"/>
            <a:ext cx="6096001" cy="6868983"/>
          </a:xfrm>
          <a:prstGeom prst="rect">
            <a:avLst/>
          </a:prstGeom>
          <a:gradFill>
            <a:gsLst>
              <a:gs pos="24000">
                <a:srgbClr val="FE4A00">
                  <a:alpha val="0"/>
                </a:srgbClr>
              </a:gs>
              <a:gs pos="100000">
                <a:srgbClr val="FF9265">
                  <a:alpha val="60000"/>
                </a:srgb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06424"/>
            <a:ext cx="9144000" cy="2990088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defRPr sz="4800" cap="all" spc="7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5367528"/>
            <a:ext cx="9144000" cy="10515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cap="all" spc="4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40A556-E819-4C0A-8C22-3EE4F023B6DF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4112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CCAF72-A322-2B88-2E9E-10B288C831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2EF993-7F0D-4ECF-FD85-4AAFAAAF91C6}"/>
              </a:ext>
            </a:extLst>
          </p:cNvPr>
          <p:cNvSpPr/>
          <p:nvPr userDrawn="1"/>
        </p:nvSpPr>
        <p:spPr>
          <a:xfrm rot="10800000" flipH="1">
            <a:off x="0" y="4571999"/>
            <a:ext cx="12192003" cy="2286219"/>
          </a:xfrm>
          <a:prstGeom prst="rect">
            <a:avLst/>
          </a:prstGeom>
          <a:gradFill>
            <a:gsLst>
              <a:gs pos="0">
                <a:srgbClr val="FF907A"/>
              </a:gs>
              <a:gs pos="100000">
                <a:srgbClr val="DA002F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D141E1-516D-D7D9-7CAC-EBABCB077CDD}"/>
              </a:ext>
            </a:extLst>
          </p:cNvPr>
          <p:cNvSpPr/>
          <p:nvPr userDrawn="1"/>
        </p:nvSpPr>
        <p:spPr>
          <a:xfrm rot="10800000" flipH="1">
            <a:off x="4038600" y="4571779"/>
            <a:ext cx="8151938" cy="2286329"/>
          </a:xfrm>
          <a:prstGeom prst="rect">
            <a:avLst/>
          </a:prstGeom>
          <a:gradFill>
            <a:gsLst>
              <a:gs pos="0">
                <a:srgbClr val="FF5076">
                  <a:alpha val="0"/>
                </a:srgbClr>
              </a:gs>
              <a:gs pos="99000">
                <a:srgbClr val="91049C">
                  <a:alpha val="81961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973ECF1-2707-D092-89EA-AC6D4B79E56F}"/>
              </a:ext>
            </a:extLst>
          </p:cNvPr>
          <p:cNvSpPr/>
          <p:nvPr userDrawn="1"/>
        </p:nvSpPr>
        <p:spPr>
          <a:xfrm rot="14834054">
            <a:off x="3015414" y="2996601"/>
            <a:ext cx="2352194" cy="3826944"/>
          </a:xfrm>
          <a:custGeom>
            <a:avLst/>
            <a:gdLst>
              <a:gd name="connsiteX0" fmla="*/ 2352194 w 2352194"/>
              <a:gd name="connsiteY0" fmla="*/ 8624 h 3826944"/>
              <a:gd name="connsiteX1" fmla="*/ 749804 w 2352194"/>
              <a:gd name="connsiteY1" fmla="*/ 3826944 h 3826944"/>
              <a:gd name="connsiteX2" fmla="*/ 566692 w 2352194"/>
              <a:gd name="connsiteY2" fmla="*/ 3648149 h 3826944"/>
              <a:gd name="connsiteX3" fmla="*/ 0 w 2352194"/>
              <a:gd name="connsiteY3" fmla="*/ 2181415 h 3826944"/>
              <a:gd name="connsiteX4" fmla="*/ 2181415 w 2352194"/>
              <a:gd name="connsiteY4" fmla="*/ 0 h 3826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2194" h="3826944">
                <a:moveTo>
                  <a:pt x="2352194" y="8624"/>
                </a:moveTo>
                <a:lnTo>
                  <a:pt x="749804" y="3826944"/>
                </a:lnTo>
                <a:lnTo>
                  <a:pt x="566692" y="3648149"/>
                </a:lnTo>
                <a:cubicBezTo>
                  <a:pt x="214596" y="3260758"/>
                  <a:pt x="0" y="2746147"/>
                  <a:pt x="0" y="2181415"/>
                </a:cubicBezTo>
                <a:cubicBezTo>
                  <a:pt x="0" y="976653"/>
                  <a:pt x="976652" y="0"/>
                  <a:pt x="2181415" y="0"/>
                </a:cubicBezTo>
                <a:close/>
              </a:path>
            </a:pathLst>
          </a:custGeom>
          <a:gradFill>
            <a:gsLst>
              <a:gs pos="0">
                <a:srgbClr val="FFBCAF">
                  <a:alpha val="33725"/>
                </a:srgbClr>
              </a:gs>
              <a:gs pos="100000">
                <a:srgbClr val="FF907A">
                  <a:alpha val="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9FDFDA-46A6-DCC7-FA34-612FC4BF8109}"/>
              </a:ext>
            </a:extLst>
          </p:cNvPr>
          <p:cNvSpPr/>
          <p:nvPr userDrawn="1"/>
        </p:nvSpPr>
        <p:spPr>
          <a:xfrm flipH="1">
            <a:off x="3047998" y="4571999"/>
            <a:ext cx="9143999" cy="1841109"/>
          </a:xfrm>
          <a:prstGeom prst="rect">
            <a:avLst/>
          </a:prstGeom>
          <a:gradFill>
            <a:gsLst>
              <a:gs pos="0">
                <a:srgbClr val="FF411C">
                  <a:alpha val="29804"/>
                </a:srgbClr>
              </a:gs>
              <a:gs pos="78000">
                <a:srgbClr val="DA002F">
                  <a:alpha val="0"/>
                </a:srgb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4791456"/>
            <a:ext cx="10570464" cy="1170432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000" cap="all" spc="7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6025896"/>
            <a:ext cx="10579608" cy="42976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 spc="4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382602B3-F8C3-D957-5C3F-DF1749FA853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C20621E-D3A1-DE2F-A48A-0A5F279572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4572000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A0E38CC7-EEB9-1AD7-7B03-603746FE3FF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B153FF4E-D18A-13B0-6B0A-CF7AF0A5232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6188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595EAD1-9200-DDD9-8F6D-AD5C90E1D94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A13483-A24C-97DB-1FAB-B1EE383D6793}"/>
              </a:ext>
            </a:extLst>
          </p:cNvPr>
          <p:cNvSpPr/>
          <p:nvPr userDrawn="1"/>
        </p:nvSpPr>
        <p:spPr>
          <a:xfrm>
            <a:off x="5067300" y="-429"/>
            <a:ext cx="7142987" cy="6857571"/>
          </a:xfrm>
          <a:prstGeom prst="rect">
            <a:avLst/>
          </a:prstGeom>
          <a:gradFill>
            <a:gsLst>
              <a:gs pos="0">
                <a:srgbClr val="FF411C"/>
              </a:gs>
              <a:gs pos="100000">
                <a:srgbClr val="92248E"/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CBF15A-228E-7325-6D7D-982EA5375DC4}"/>
              </a:ext>
            </a:extLst>
          </p:cNvPr>
          <p:cNvSpPr/>
          <p:nvPr userDrawn="1"/>
        </p:nvSpPr>
        <p:spPr>
          <a:xfrm>
            <a:off x="5067301" y="0"/>
            <a:ext cx="7158340" cy="6858000"/>
          </a:xfrm>
          <a:prstGeom prst="rect">
            <a:avLst/>
          </a:prstGeom>
          <a:gradFill>
            <a:gsLst>
              <a:gs pos="27000">
                <a:srgbClr val="DA002F">
                  <a:alpha val="6000"/>
                </a:srgbClr>
              </a:gs>
              <a:gs pos="98000">
                <a:srgbClr val="9B3597">
                  <a:alpha val="72941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BC545E-CFDF-A40B-046E-AEC9E529B81C}"/>
              </a:ext>
            </a:extLst>
          </p:cNvPr>
          <p:cNvSpPr/>
          <p:nvPr userDrawn="1"/>
        </p:nvSpPr>
        <p:spPr>
          <a:xfrm rot="10800000">
            <a:off x="5067300" y="4572000"/>
            <a:ext cx="7158340" cy="2286000"/>
          </a:xfrm>
          <a:prstGeom prst="rect">
            <a:avLst/>
          </a:prstGeom>
          <a:gradFill>
            <a:gsLst>
              <a:gs pos="28000">
                <a:srgbClr val="FF907A">
                  <a:alpha val="40000"/>
                </a:srgbClr>
              </a:gs>
              <a:gs pos="100000">
                <a:srgbClr val="DA002F">
                  <a:alpha val="20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90503D3-D62B-0038-E24C-05C4B676AF66}"/>
              </a:ext>
            </a:extLst>
          </p:cNvPr>
          <p:cNvSpPr/>
          <p:nvPr userDrawn="1"/>
        </p:nvSpPr>
        <p:spPr>
          <a:xfrm rot="13704304">
            <a:off x="6080918" y="830588"/>
            <a:ext cx="4998441" cy="4998441"/>
          </a:xfrm>
          <a:prstGeom prst="ellipse">
            <a:avLst/>
          </a:prstGeom>
          <a:gradFill>
            <a:gsLst>
              <a:gs pos="39000">
                <a:srgbClr val="FFDBCC">
                  <a:alpha val="0"/>
                </a:srgbClr>
              </a:gs>
              <a:gs pos="100000">
                <a:srgbClr val="FF907A">
                  <a:alpha val="20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87568" y="694944"/>
            <a:ext cx="5513832" cy="2889504"/>
          </a:xfrm>
        </p:spPr>
        <p:txBody>
          <a:bodyPr anchor="t">
            <a:normAutofit/>
          </a:bodyPr>
          <a:lstStyle>
            <a:lvl1pPr algn="l">
              <a:lnSpc>
                <a:spcPct val="110000"/>
              </a:lnSpc>
              <a:defRPr sz="3600" cap="all" spc="7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87568" y="4974336"/>
            <a:ext cx="5715000" cy="1481328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0A6A082-894A-7F2D-AA57-EBD48EAFBD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067300" cy="6858000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40A556-E819-4C0A-8C22-3EE4F023B6DF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22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595EAD1-9200-DDD9-8F6D-AD5C90E1D94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783B40-3F60-06A1-A3B4-DC42874CA39B}"/>
              </a:ext>
            </a:extLst>
          </p:cNvPr>
          <p:cNvSpPr/>
          <p:nvPr userDrawn="1"/>
        </p:nvSpPr>
        <p:spPr>
          <a:xfrm>
            <a:off x="4075158" y="0"/>
            <a:ext cx="8116842" cy="6858000"/>
          </a:xfrm>
          <a:prstGeom prst="rect">
            <a:avLst/>
          </a:prstGeom>
          <a:gradFill>
            <a:gsLst>
              <a:gs pos="0">
                <a:srgbClr val="FF411C">
                  <a:alpha val="72941"/>
                </a:srgbClr>
              </a:gs>
              <a:gs pos="100000">
                <a:srgbClr val="92248E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857AA2-76DC-82E4-F3DD-3F52F8AEDD2B}"/>
              </a:ext>
            </a:extLst>
          </p:cNvPr>
          <p:cNvSpPr/>
          <p:nvPr userDrawn="1"/>
        </p:nvSpPr>
        <p:spPr>
          <a:xfrm>
            <a:off x="4075158" y="39884"/>
            <a:ext cx="8116842" cy="6818116"/>
          </a:xfrm>
          <a:prstGeom prst="rect">
            <a:avLst/>
          </a:prstGeom>
          <a:gradFill>
            <a:gsLst>
              <a:gs pos="18000">
                <a:srgbClr val="DA002F">
                  <a:alpha val="0"/>
                </a:srgbClr>
              </a:gs>
              <a:gs pos="98000">
                <a:srgbClr val="DA002F">
                  <a:alpha val="56863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2F4F0B-B940-67EC-5160-96E04DE554D4}"/>
              </a:ext>
            </a:extLst>
          </p:cNvPr>
          <p:cNvSpPr/>
          <p:nvPr userDrawn="1"/>
        </p:nvSpPr>
        <p:spPr>
          <a:xfrm rot="10800000">
            <a:off x="4096492" y="4571997"/>
            <a:ext cx="8095508" cy="2286002"/>
          </a:xfrm>
          <a:prstGeom prst="rect">
            <a:avLst/>
          </a:prstGeom>
          <a:gradFill>
            <a:gsLst>
              <a:gs pos="0">
                <a:srgbClr val="FF6C4F">
                  <a:alpha val="57647"/>
                </a:srgbClr>
              </a:gs>
              <a:gs pos="100000">
                <a:srgbClr val="FF523B">
                  <a:alpha val="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F7CCEA1-8F68-6184-F200-038BEAA5980A}"/>
              </a:ext>
            </a:extLst>
          </p:cNvPr>
          <p:cNvSpPr/>
          <p:nvPr userDrawn="1"/>
        </p:nvSpPr>
        <p:spPr>
          <a:xfrm rot="13704304">
            <a:off x="6080918" y="830588"/>
            <a:ext cx="4998441" cy="4998441"/>
          </a:xfrm>
          <a:prstGeom prst="ellipse">
            <a:avLst/>
          </a:prstGeom>
          <a:gradFill>
            <a:gsLst>
              <a:gs pos="39000">
                <a:srgbClr val="FFDBCC">
                  <a:alpha val="0"/>
                </a:srgbClr>
              </a:gs>
              <a:gs pos="100000">
                <a:srgbClr val="FF907A">
                  <a:alpha val="20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0016" y="868680"/>
            <a:ext cx="6501384" cy="3172968"/>
          </a:xfrm>
        </p:spPr>
        <p:txBody>
          <a:bodyPr anchor="b">
            <a:normAutofit/>
          </a:bodyPr>
          <a:lstStyle>
            <a:lvl1pPr algn="l">
              <a:lnSpc>
                <a:spcPct val="110000"/>
              </a:lnSpc>
              <a:defRPr sz="4400" cap="all" spc="7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00016" y="4974336"/>
            <a:ext cx="6501384" cy="1481328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0A6A082-894A-7F2D-AA57-EBD48EAFBD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078224" cy="6858000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40A556-E819-4C0A-8C22-3EE4F023B6DF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695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595EAD1-9200-DDD9-8F6D-AD5C90E1D94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11B207-C43F-A096-541F-342F750D8D2F}"/>
              </a:ext>
            </a:extLst>
          </p:cNvPr>
          <p:cNvSpPr/>
          <p:nvPr userDrawn="1"/>
        </p:nvSpPr>
        <p:spPr>
          <a:xfrm>
            <a:off x="1609" y="0"/>
            <a:ext cx="8116842" cy="6858000"/>
          </a:xfrm>
          <a:prstGeom prst="rect">
            <a:avLst/>
          </a:prstGeom>
          <a:gradFill>
            <a:gsLst>
              <a:gs pos="0">
                <a:srgbClr val="FF6647"/>
              </a:gs>
              <a:gs pos="100000">
                <a:srgbClr val="92248E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FFA5D75-9B39-DA35-B84E-2C620AE606AD}"/>
              </a:ext>
            </a:extLst>
          </p:cNvPr>
          <p:cNvSpPr/>
          <p:nvPr userDrawn="1"/>
        </p:nvSpPr>
        <p:spPr>
          <a:xfrm>
            <a:off x="400091" y="0"/>
            <a:ext cx="7718360" cy="6858000"/>
          </a:xfrm>
          <a:prstGeom prst="rect">
            <a:avLst/>
          </a:prstGeom>
          <a:gradFill>
            <a:gsLst>
              <a:gs pos="18000">
                <a:srgbClr val="DA002F">
                  <a:alpha val="0"/>
                </a:srgbClr>
              </a:gs>
              <a:gs pos="98000">
                <a:srgbClr val="DA002F">
                  <a:alpha val="56863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0EFF59E-8B13-02EB-0A24-F0EB09E8533C}"/>
              </a:ext>
            </a:extLst>
          </p:cNvPr>
          <p:cNvSpPr/>
          <p:nvPr userDrawn="1"/>
        </p:nvSpPr>
        <p:spPr>
          <a:xfrm rot="15505285">
            <a:off x="2302968" y="1236988"/>
            <a:ext cx="4998441" cy="4998441"/>
          </a:xfrm>
          <a:prstGeom prst="ellipse">
            <a:avLst/>
          </a:prstGeom>
          <a:gradFill>
            <a:gsLst>
              <a:gs pos="39000">
                <a:srgbClr val="FFDBCC">
                  <a:alpha val="0"/>
                </a:srgbClr>
              </a:gs>
              <a:gs pos="100000">
                <a:srgbClr val="FF907A">
                  <a:alpha val="20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268046-B098-84E6-7C3A-BC72928D20FB}"/>
              </a:ext>
            </a:extLst>
          </p:cNvPr>
          <p:cNvSpPr/>
          <p:nvPr userDrawn="1"/>
        </p:nvSpPr>
        <p:spPr>
          <a:xfrm rot="10800000">
            <a:off x="-1309" y="4571997"/>
            <a:ext cx="8119760" cy="2286002"/>
          </a:xfrm>
          <a:prstGeom prst="rect">
            <a:avLst/>
          </a:prstGeom>
          <a:gradFill>
            <a:gsLst>
              <a:gs pos="0">
                <a:srgbClr val="BD032B">
                  <a:alpha val="43000"/>
                </a:srgbClr>
              </a:gs>
              <a:gs pos="100000">
                <a:srgbClr val="FF523B">
                  <a:alpha val="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630936"/>
            <a:ext cx="6501384" cy="3172968"/>
          </a:xfrm>
        </p:spPr>
        <p:txBody>
          <a:bodyPr anchor="t">
            <a:normAutofit/>
          </a:bodyPr>
          <a:lstStyle>
            <a:lvl1pPr algn="l">
              <a:lnSpc>
                <a:spcPct val="110000"/>
              </a:lnSpc>
              <a:defRPr sz="4400" cap="all" spc="7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74336"/>
            <a:ext cx="6656832" cy="1481328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0A6A082-894A-7F2D-AA57-EBD48EAFBD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9872" y="0"/>
            <a:ext cx="4078224" cy="6858000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85416" y="6455664"/>
            <a:ext cx="4672584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40A556-E819-4C0A-8C22-3EE4F023B6DF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39712" y="6455664"/>
            <a:ext cx="54864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417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595EAD1-9200-DDD9-8F6D-AD5C90E1D94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2DD7BB-25B8-B7A3-8E13-EDE8E1090689}"/>
              </a:ext>
            </a:extLst>
          </p:cNvPr>
          <p:cNvSpPr/>
          <p:nvPr userDrawn="1"/>
        </p:nvSpPr>
        <p:spPr>
          <a:xfrm rot="10800000" flipH="1">
            <a:off x="0" y="0"/>
            <a:ext cx="6096000" cy="6868461"/>
          </a:xfrm>
          <a:prstGeom prst="rect">
            <a:avLst/>
          </a:prstGeom>
          <a:gradFill>
            <a:gsLst>
              <a:gs pos="0">
                <a:srgbClr val="FE4A00">
                  <a:alpha val="65882"/>
                </a:srgbClr>
              </a:gs>
              <a:gs pos="100000">
                <a:srgbClr val="A6025C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6C05D2-D53F-950D-185E-08B200EEFEB9}"/>
              </a:ext>
            </a:extLst>
          </p:cNvPr>
          <p:cNvSpPr/>
          <p:nvPr userDrawn="1"/>
        </p:nvSpPr>
        <p:spPr>
          <a:xfrm rot="10800000" flipH="1">
            <a:off x="-18287" y="4582455"/>
            <a:ext cx="6114286" cy="2275539"/>
          </a:xfrm>
          <a:prstGeom prst="rect">
            <a:avLst/>
          </a:prstGeom>
          <a:gradFill>
            <a:gsLst>
              <a:gs pos="0">
                <a:srgbClr val="DA002F">
                  <a:alpha val="0"/>
                </a:srgbClr>
              </a:gs>
              <a:gs pos="99000">
                <a:srgbClr val="92248E">
                  <a:alpha val="26667"/>
                </a:srgb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0AF5C2-3AA9-7510-308E-9D21678F7EFC}"/>
              </a:ext>
            </a:extLst>
          </p:cNvPr>
          <p:cNvSpPr/>
          <p:nvPr userDrawn="1"/>
        </p:nvSpPr>
        <p:spPr>
          <a:xfrm rot="5400000" flipH="1">
            <a:off x="-148955" y="532365"/>
            <a:ext cx="6878924" cy="5814190"/>
          </a:xfrm>
          <a:prstGeom prst="rect">
            <a:avLst/>
          </a:prstGeom>
          <a:gradFill>
            <a:gsLst>
              <a:gs pos="0">
                <a:srgbClr val="FE4A00">
                  <a:alpha val="0"/>
                </a:srgbClr>
              </a:gs>
              <a:gs pos="100000">
                <a:srgbClr val="A60296">
                  <a:alpha val="38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3D13448-08C3-4231-6CCA-F17E4C608199}"/>
              </a:ext>
            </a:extLst>
          </p:cNvPr>
          <p:cNvSpPr/>
          <p:nvPr userDrawn="1"/>
        </p:nvSpPr>
        <p:spPr>
          <a:xfrm rot="10800000">
            <a:off x="949046" y="1319084"/>
            <a:ext cx="4648799" cy="4648799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2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941832"/>
            <a:ext cx="4626864" cy="3209544"/>
          </a:xfrm>
        </p:spPr>
        <p:txBody>
          <a:bodyPr anchor="b">
            <a:normAutofit/>
          </a:bodyPr>
          <a:lstStyle>
            <a:lvl1pPr algn="l">
              <a:lnSpc>
                <a:spcPct val="110000"/>
              </a:lnSpc>
              <a:defRPr sz="3600" cap="all" spc="7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74336"/>
            <a:ext cx="4626864" cy="1453896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0A6A082-894A-7F2D-AA57-EBD48EAFBD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2952" y="0"/>
            <a:ext cx="6099048" cy="6858000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1520" y="6455664"/>
            <a:ext cx="4096512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40A556-E819-4C0A-8C22-3EE4F023B6DF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09744" y="6455664"/>
            <a:ext cx="54864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254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EF098D0-707B-D77E-5CB5-8E38B2FF3FF0}"/>
              </a:ext>
            </a:extLst>
          </p:cNvPr>
          <p:cNvSpPr/>
          <p:nvPr userDrawn="1"/>
        </p:nvSpPr>
        <p:spPr>
          <a:xfrm>
            <a:off x="-2" y="0"/>
            <a:ext cx="1219200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464229-F931-716A-6276-35B63CADD76C}"/>
              </a:ext>
            </a:extLst>
          </p:cNvPr>
          <p:cNvSpPr/>
          <p:nvPr userDrawn="1"/>
        </p:nvSpPr>
        <p:spPr>
          <a:xfrm>
            <a:off x="-1" y="-859"/>
            <a:ext cx="8125313" cy="4564413"/>
          </a:xfrm>
          <a:prstGeom prst="rect">
            <a:avLst/>
          </a:prstGeom>
          <a:gradFill>
            <a:gsLst>
              <a:gs pos="0">
                <a:srgbClr val="FE4A00"/>
              </a:gs>
              <a:gs pos="100000">
                <a:srgbClr val="92248E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6C2A19-AC9B-A023-2B9D-A5E48E0CC240}"/>
              </a:ext>
            </a:extLst>
          </p:cNvPr>
          <p:cNvSpPr/>
          <p:nvPr userDrawn="1"/>
        </p:nvSpPr>
        <p:spPr>
          <a:xfrm rot="16200000">
            <a:off x="1967150" y="-1592014"/>
            <a:ext cx="4564413" cy="7731888"/>
          </a:xfrm>
          <a:prstGeom prst="rect">
            <a:avLst/>
          </a:prstGeom>
          <a:gradFill>
            <a:gsLst>
              <a:gs pos="0">
                <a:srgbClr val="DA002F">
                  <a:alpha val="21961"/>
                </a:srgbClr>
              </a:gs>
              <a:gs pos="94000">
                <a:srgbClr val="92248E">
                  <a:alpha val="43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CE8143-EB96-241D-91EF-2E8151DC5211}"/>
              </a:ext>
            </a:extLst>
          </p:cNvPr>
          <p:cNvSpPr/>
          <p:nvPr userDrawn="1"/>
        </p:nvSpPr>
        <p:spPr>
          <a:xfrm>
            <a:off x="-2" y="0"/>
            <a:ext cx="7723612" cy="3785436"/>
          </a:xfrm>
          <a:prstGeom prst="rect">
            <a:avLst/>
          </a:prstGeom>
          <a:gradFill>
            <a:gsLst>
              <a:gs pos="59000">
                <a:srgbClr val="FF907A">
                  <a:alpha val="0"/>
                </a:srgbClr>
              </a:gs>
              <a:gs pos="99000">
                <a:srgbClr val="FF907A">
                  <a:alpha val="80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667512"/>
            <a:ext cx="6556248" cy="3493008"/>
          </a:xfrm>
        </p:spPr>
        <p:txBody>
          <a:bodyPr anchor="t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37760"/>
            <a:ext cx="10296144" cy="133502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55F2FE5-4B8F-9A7B-1A46-3A30AE46C3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4825" y="0"/>
            <a:ext cx="4067175" cy="4556137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2E45163-6A69-4DBE-9812-0AEA8EDC4425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4864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1BDDB7-A96E-2151-63B9-28A103D980D2}"/>
              </a:ext>
            </a:extLst>
          </p:cNvPr>
          <p:cNvSpPr/>
          <p:nvPr userDrawn="1"/>
        </p:nvSpPr>
        <p:spPr>
          <a:xfrm flipH="1">
            <a:off x="18287" y="-2522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A992C5-451E-EC0E-D54A-B0AA21D57F04}"/>
              </a:ext>
            </a:extLst>
          </p:cNvPr>
          <p:cNvSpPr/>
          <p:nvPr userDrawn="1"/>
        </p:nvSpPr>
        <p:spPr>
          <a:xfrm>
            <a:off x="-7227" y="-5045"/>
            <a:ext cx="12217513" cy="6860523"/>
          </a:xfrm>
          <a:prstGeom prst="rect">
            <a:avLst/>
          </a:prstGeom>
          <a:gradFill>
            <a:gsLst>
              <a:gs pos="0">
                <a:srgbClr val="FF411C">
                  <a:alpha val="66000"/>
                </a:srgbClr>
              </a:gs>
              <a:gs pos="99000">
                <a:srgbClr val="962077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4914C5-E872-F937-694B-9226A87D21A6}"/>
              </a:ext>
            </a:extLst>
          </p:cNvPr>
          <p:cNvSpPr/>
          <p:nvPr userDrawn="1"/>
        </p:nvSpPr>
        <p:spPr>
          <a:xfrm rot="10800000" flipH="1">
            <a:off x="7226" y="-5045"/>
            <a:ext cx="12203060" cy="6863044"/>
          </a:xfrm>
          <a:prstGeom prst="rect">
            <a:avLst/>
          </a:prstGeom>
          <a:gradFill>
            <a:gsLst>
              <a:gs pos="0">
                <a:srgbClr val="FA0036">
                  <a:alpha val="4000"/>
                </a:srgbClr>
              </a:gs>
              <a:gs pos="99000">
                <a:srgbClr val="92248E">
                  <a:alpha val="97647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2BF5D5-EB9E-9501-6A32-C2BB4C8ED6A7}"/>
              </a:ext>
            </a:extLst>
          </p:cNvPr>
          <p:cNvSpPr/>
          <p:nvPr userDrawn="1"/>
        </p:nvSpPr>
        <p:spPr>
          <a:xfrm rot="5400000" flipH="1">
            <a:off x="4958529" y="-4965758"/>
            <a:ext cx="2286000" cy="12217514"/>
          </a:xfrm>
          <a:prstGeom prst="rect">
            <a:avLst/>
          </a:prstGeom>
          <a:gradFill>
            <a:gsLst>
              <a:gs pos="20000">
                <a:srgbClr val="D861D4">
                  <a:alpha val="0"/>
                </a:srgbClr>
              </a:gs>
              <a:gs pos="100000">
                <a:srgbClr val="FF7037">
                  <a:alpha val="66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768E01-CF59-AC8E-6819-61512B528C04}"/>
              </a:ext>
            </a:extLst>
          </p:cNvPr>
          <p:cNvSpPr/>
          <p:nvPr userDrawn="1"/>
        </p:nvSpPr>
        <p:spPr>
          <a:xfrm rot="8431052" flipH="1">
            <a:off x="1403739" y="524809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6865A1-AC73-67A9-BC14-E75D3F26BDE9}"/>
              </a:ext>
            </a:extLst>
          </p:cNvPr>
          <p:cNvSpPr/>
          <p:nvPr userDrawn="1"/>
        </p:nvSpPr>
        <p:spPr>
          <a:xfrm rot="16200000">
            <a:off x="-1913484" y="1896512"/>
            <a:ext cx="6860522" cy="3062447"/>
          </a:xfrm>
          <a:prstGeom prst="rect">
            <a:avLst/>
          </a:prstGeom>
          <a:gradFill>
            <a:gsLst>
              <a:gs pos="0">
                <a:srgbClr val="FA0036">
                  <a:alpha val="31000"/>
                </a:srgbClr>
              </a:gs>
              <a:gs pos="43000">
                <a:srgbClr val="FF907A">
                  <a:alpha val="16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0" y="2807208"/>
            <a:ext cx="7644384" cy="3346704"/>
          </a:xfrm>
        </p:spPr>
        <p:txBody>
          <a:bodyPr anchor="t">
            <a:noAutofit/>
          </a:bodyPr>
          <a:lstStyle>
            <a:lvl1pPr>
              <a:lnSpc>
                <a:spcPct val="110000"/>
              </a:lnSpc>
              <a:defRPr sz="5400" cap="all" spc="7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C7299-89AC-DB5B-B75E-E02A0040A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57600" y="502920"/>
            <a:ext cx="7644384" cy="1280160"/>
          </a:xfrm>
        </p:spPr>
        <p:txBody>
          <a:bodyPr anchor="ctr">
            <a:normAutofit/>
          </a:bodyPr>
          <a:lstStyle>
            <a:lvl1pPr marL="0" indent="0">
              <a:buNone/>
              <a:defRPr sz="1800" cap="all" spc="4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EEBF68-1E89-48ED-A4C1-57E5529AECD7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8558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2555FD-4C27-26F9-D396-F44BD2552350}"/>
              </a:ext>
            </a:extLst>
          </p:cNvPr>
          <p:cNvSpPr/>
          <p:nvPr userDrawn="1"/>
        </p:nvSpPr>
        <p:spPr>
          <a:xfrm flipH="1">
            <a:off x="18287" y="-2522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4D9F56-D5FE-5416-E898-561CCD18E63E}"/>
              </a:ext>
            </a:extLst>
          </p:cNvPr>
          <p:cNvSpPr/>
          <p:nvPr userDrawn="1"/>
        </p:nvSpPr>
        <p:spPr>
          <a:xfrm>
            <a:off x="-7226" y="0"/>
            <a:ext cx="12210294" cy="6855478"/>
          </a:xfrm>
          <a:prstGeom prst="rect">
            <a:avLst/>
          </a:prstGeom>
          <a:gradFill>
            <a:gsLst>
              <a:gs pos="0">
                <a:srgbClr val="FF411C">
                  <a:alpha val="66000"/>
                </a:srgbClr>
              </a:gs>
              <a:gs pos="99000">
                <a:srgbClr val="962077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E312D2-549E-F681-7F68-B8AAD2F7696A}"/>
              </a:ext>
            </a:extLst>
          </p:cNvPr>
          <p:cNvSpPr/>
          <p:nvPr userDrawn="1"/>
        </p:nvSpPr>
        <p:spPr>
          <a:xfrm rot="10800000" flipH="1">
            <a:off x="383414" y="0"/>
            <a:ext cx="11826874" cy="6858000"/>
          </a:xfrm>
          <a:prstGeom prst="rect">
            <a:avLst/>
          </a:prstGeom>
          <a:gradFill>
            <a:gsLst>
              <a:gs pos="0">
                <a:srgbClr val="FA0036">
                  <a:alpha val="4000"/>
                </a:srgbClr>
              </a:gs>
              <a:gs pos="99000">
                <a:srgbClr val="92248E">
                  <a:alpha val="97647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C4FFFC-E214-3024-4ED7-32DAAA7A66E0}"/>
              </a:ext>
            </a:extLst>
          </p:cNvPr>
          <p:cNvSpPr/>
          <p:nvPr userDrawn="1"/>
        </p:nvSpPr>
        <p:spPr>
          <a:xfrm rot="5400000" flipH="1">
            <a:off x="4945773" y="-4953002"/>
            <a:ext cx="2286000" cy="12192001"/>
          </a:xfrm>
          <a:prstGeom prst="rect">
            <a:avLst/>
          </a:prstGeom>
          <a:gradFill>
            <a:gsLst>
              <a:gs pos="20000">
                <a:srgbClr val="D861D4">
                  <a:alpha val="0"/>
                </a:srgbClr>
              </a:gs>
              <a:gs pos="100000">
                <a:srgbClr val="FF7037">
                  <a:alpha val="66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3C23C4-6670-C4D3-CA25-EAF7EB91AC78}"/>
              </a:ext>
            </a:extLst>
          </p:cNvPr>
          <p:cNvSpPr/>
          <p:nvPr userDrawn="1"/>
        </p:nvSpPr>
        <p:spPr>
          <a:xfrm rot="10800000">
            <a:off x="-2" y="-5047"/>
            <a:ext cx="12203070" cy="6420678"/>
          </a:xfrm>
          <a:prstGeom prst="rect">
            <a:avLst/>
          </a:prstGeom>
          <a:gradFill>
            <a:gsLst>
              <a:gs pos="0">
                <a:srgbClr val="FA0036">
                  <a:alpha val="22000"/>
                </a:srgbClr>
              </a:gs>
              <a:gs pos="52000">
                <a:srgbClr val="FF907A">
                  <a:alpha val="0"/>
                </a:srgb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AF9AED1-BD83-3598-C1F0-DC7ED0150981}"/>
              </a:ext>
            </a:extLst>
          </p:cNvPr>
          <p:cNvSpPr/>
          <p:nvPr userDrawn="1"/>
        </p:nvSpPr>
        <p:spPr>
          <a:xfrm rot="20481594" flipH="1">
            <a:off x="6172247" y="626278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2596896"/>
            <a:ext cx="8933688" cy="3566160"/>
          </a:xfrm>
        </p:spPr>
        <p:txBody>
          <a:bodyPr anchor="b">
            <a:noAutofit/>
          </a:bodyPr>
          <a:lstStyle>
            <a:lvl1pPr>
              <a:lnSpc>
                <a:spcPct val="110000"/>
              </a:lnSpc>
              <a:defRPr sz="6000" cap="all" spc="7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C7299-89AC-DB5B-B75E-E02A0040A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520" y="603504"/>
            <a:ext cx="10177272" cy="1078992"/>
          </a:xfrm>
        </p:spPr>
        <p:txBody>
          <a:bodyPr anchor="ctr">
            <a:normAutofit/>
          </a:bodyPr>
          <a:lstStyle>
            <a:lvl1pPr marL="0" indent="0">
              <a:buNone/>
              <a:defRPr sz="1800" cap="all" spc="4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EEBF68-1E89-48ED-A4C1-57E5529AECD7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9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2D489E1-B51A-89C5-45F9-B413F211D55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12E0C6-4104-C3CF-0AC9-B02B04093AEC}"/>
              </a:ext>
            </a:extLst>
          </p:cNvPr>
          <p:cNvSpPr/>
          <p:nvPr userDrawn="1"/>
        </p:nvSpPr>
        <p:spPr>
          <a:xfrm flipH="1">
            <a:off x="-7" y="2286000"/>
            <a:ext cx="12192006" cy="4571571"/>
          </a:xfrm>
          <a:prstGeom prst="rect">
            <a:avLst/>
          </a:prstGeom>
          <a:gradFill>
            <a:gsLst>
              <a:gs pos="8000">
                <a:srgbClr val="D861D4"/>
              </a:gs>
              <a:gs pos="100000">
                <a:srgbClr val="DA002F">
                  <a:alpha val="77000"/>
                </a:srgb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ED8E2E-5EF9-EDB3-196D-C11369CBD457}"/>
              </a:ext>
            </a:extLst>
          </p:cNvPr>
          <p:cNvSpPr/>
          <p:nvPr userDrawn="1"/>
        </p:nvSpPr>
        <p:spPr>
          <a:xfrm rot="5400000" flipH="1">
            <a:off x="3809997" y="-1524004"/>
            <a:ext cx="4572000" cy="12192005"/>
          </a:xfrm>
          <a:prstGeom prst="rect">
            <a:avLst/>
          </a:prstGeom>
          <a:gradFill>
            <a:gsLst>
              <a:gs pos="0">
                <a:srgbClr val="FE4A00">
                  <a:alpha val="45000"/>
                </a:srgbClr>
              </a:gs>
              <a:gs pos="99000">
                <a:srgbClr val="9B3597">
                  <a:alpha val="83000"/>
                </a:srgb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416088-729A-E0F1-ACD1-1B9C550FBF2F}"/>
              </a:ext>
            </a:extLst>
          </p:cNvPr>
          <p:cNvSpPr/>
          <p:nvPr userDrawn="1"/>
        </p:nvSpPr>
        <p:spPr>
          <a:xfrm rot="10800000" flipH="1">
            <a:off x="1" y="2286000"/>
            <a:ext cx="4051344" cy="4571571"/>
          </a:xfrm>
          <a:prstGeom prst="rect">
            <a:avLst/>
          </a:prstGeom>
          <a:gradFill>
            <a:gsLst>
              <a:gs pos="0">
                <a:srgbClr val="DA002F">
                  <a:alpha val="0"/>
                </a:srgbClr>
              </a:gs>
              <a:gs pos="84000">
                <a:srgbClr val="FF907A">
                  <a:alpha val="32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103E43B-4588-ACF5-79CA-D83A05D9E2F6}"/>
              </a:ext>
            </a:extLst>
          </p:cNvPr>
          <p:cNvSpPr/>
          <p:nvPr userDrawn="1"/>
        </p:nvSpPr>
        <p:spPr>
          <a:xfrm rot="12508972">
            <a:off x="1159677" y="126244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3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2880360"/>
            <a:ext cx="6757416" cy="3319272"/>
          </a:xfrm>
        </p:spPr>
        <p:txBody>
          <a:bodyPr anchor="t">
            <a:noAutofit/>
          </a:bodyPr>
          <a:lstStyle>
            <a:lvl1pPr algn="r">
              <a:lnSpc>
                <a:spcPct val="110000"/>
              </a:lnSpc>
              <a:defRPr sz="6000" cap="all" spc="7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C7299-89AC-DB5B-B75E-E02A0040A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3272" y="365760"/>
            <a:ext cx="10387584" cy="1545336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 cap="all" spc="4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3E4E9DB5-BACC-9EF0-0A1A-513EEEF3F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C69F26B0-9989-CD3A-38C7-506F21D70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547E32DD-6E73-2CAF-FAB4-CB69E6C80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907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73F0EC4-4DAF-C791-9F54-D0F8E39142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A5CB81-EBBA-9BC3-FF7E-02BB58023521}"/>
              </a:ext>
            </a:extLst>
          </p:cNvPr>
          <p:cNvSpPr/>
          <p:nvPr userDrawn="1"/>
        </p:nvSpPr>
        <p:spPr>
          <a:xfrm flipH="1">
            <a:off x="8123858" y="0"/>
            <a:ext cx="4069174" cy="6858000"/>
          </a:xfrm>
          <a:prstGeom prst="rect">
            <a:avLst/>
          </a:prstGeom>
          <a:gradFill>
            <a:gsLst>
              <a:gs pos="2000">
                <a:srgbClr val="FF907A"/>
              </a:gs>
              <a:gs pos="100000">
                <a:srgbClr val="DA002F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E18D0D-B249-A54F-E213-301E1288A18C}"/>
              </a:ext>
            </a:extLst>
          </p:cNvPr>
          <p:cNvSpPr/>
          <p:nvPr userDrawn="1"/>
        </p:nvSpPr>
        <p:spPr>
          <a:xfrm flipH="1">
            <a:off x="8123767" y="0"/>
            <a:ext cx="3771569" cy="6858000"/>
          </a:xfrm>
          <a:prstGeom prst="rect">
            <a:avLst/>
          </a:prstGeom>
          <a:gradFill>
            <a:gsLst>
              <a:gs pos="22000">
                <a:srgbClr val="FF5076">
                  <a:alpha val="0"/>
                </a:srgbClr>
              </a:gs>
              <a:gs pos="99000">
                <a:srgbClr val="92248E">
                  <a:alpha val="91765"/>
                </a:srgb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A9D94D8-9902-46E1-4DF8-0563CED39ACF}"/>
              </a:ext>
            </a:extLst>
          </p:cNvPr>
          <p:cNvSpPr/>
          <p:nvPr userDrawn="1"/>
        </p:nvSpPr>
        <p:spPr>
          <a:xfrm rot="16200000" flipH="1">
            <a:off x="7905605" y="2528571"/>
            <a:ext cx="4528203" cy="4050888"/>
          </a:xfrm>
          <a:prstGeom prst="rect">
            <a:avLst/>
          </a:prstGeom>
          <a:gradFill>
            <a:gsLst>
              <a:gs pos="2000">
                <a:srgbClr val="DA002F">
                  <a:alpha val="18824"/>
                </a:srgbClr>
              </a:gs>
              <a:gs pos="96000">
                <a:srgbClr val="FE4A00">
                  <a:alpha val="0"/>
                </a:srgb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6F6C1AC-FF79-111F-1ED3-9CC4FF9BE2D6}"/>
              </a:ext>
            </a:extLst>
          </p:cNvPr>
          <p:cNvSpPr/>
          <p:nvPr userDrawn="1"/>
        </p:nvSpPr>
        <p:spPr>
          <a:xfrm rot="10800000">
            <a:off x="6983058" y="876000"/>
            <a:ext cx="4648799" cy="4648799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2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9" y="2732690"/>
            <a:ext cx="6382512" cy="3412078"/>
          </a:xfrm>
        </p:spPr>
        <p:txBody>
          <a:bodyPr anchor="b">
            <a:noAutofit/>
          </a:bodyPr>
          <a:lstStyle>
            <a:lvl1pPr>
              <a:lnSpc>
                <a:spcPct val="110000"/>
              </a:lnSpc>
              <a:defRPr sz="4800" cap="all" spc="7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C7299-89AC-DB5B-B75E-E02A0040A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520" y="448056"/>
            <a:ext cx="6574536" cy="1389888"/>
          </a:xfrm>
        </p:spPr>
        <p:txBody>
          <a:bodyPr anchor="ctr">
            <a:normAutofit/>
          </a:bodyPr>
          <a:lstStyle>
            <a:lvl1pPr marL="0" indent="0">
              <a:buNone/>
              <a:defRPr sz="1800" cap="all" spc="4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1D3795E-D3DC-CB1F-95CE-E417A80D3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E09A6EF-FD24-B4D2-9359-B6F271E44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577B03C-B36A-C282-3A64-0BCCA1AB2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06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0FE7F8B-D1C1-6301-75A5-2EC4374F9AF1}"/>
              </a:ext>
            </a:extLst>
          </p:cNvPr>
          <p:cNvSpPr/>
          <p:nvPr userDrawn="1"/>
        </p:nvSpPr>
        <p:spPr>
          <a:xfrm flipH="1" flipV="1">
            <a:off x="18287" y="-2522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D8467A-A1B6-E7E6-CAD4-E63E0FE2CCCB}"/>
              </a:ext>
            </a:extLst>
          </p:cNvPr>
          <p:cNvSpPr/>
          <p:nvPr userDrawn="1"/>
        </p:nvSpPr>
        <p:spPr>
          <a:xfrm flipV="1">
            <a:off x="-7227" y="-5045"/>
            <a:ext cx="12217513" cy="6860523"/>
          </a:xfrm>
          <a:prstGeom prst="rect">
            <a:avLst/>
          </a:prstGeom>
          <a:gradFill>
            <a:gsLst>
              <a:gs pos="0">
                <a:srgbClr val="FF411C">
                  <a:alpha val="66000"/>
                </a:srgbClr>
              </a:gs>
              <a:gs pos="99000">
                <a:srgbClr val="962077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9C06E7-BC9C-2F5F-5DD1-D04EB713C63D}"/>
              </a:ext>
            </a:extLst>
          </p:cNvPr>
          <p:cNvSpPr/>
          <p:nvPr userDrawn="1"/>
        </p:nvSpPr>
        <p:spPr>
          <a:xfrm rot="10800000" flipH="1" flipV="1">
            <a:off x="7226" y="-5045"/>
            <a:ext cx="12203060" cy="6863044"/>
          </a:xfrm>
          <a:prstGeom prst="rect">
            <a:avLst/>
          </a:prstGeom>
          <a:gradFill>
            <a:gsLst>
              <a:gs pos="0">
                <a:srgbClr val="FA0036">
                  <a:alpha val="4000"/>
                </a:srgbClr>
              </a:gs>
              <a:gs pos="99000">
                <a:schemeClr val="accent2">
                  <a:alpha val="98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5261F8-8CD8-F2E0-C386-BE6A16D95BFC}"/>
              </a:ext>
            </a:extLst>
          </p:cNvPr>
          <p:cNvSpPr/>
          <p:nvPr userDrawn="1"/>
        </p:nvSpPr>
        <p:spPr>
          <a:xfrm rot="16200000" flipH="1" flipV="1">
            <a:off x="3720946" y="-3713197"/>
            <a:ext cx="4549803" cy="12020592"/>
          </a:xfrm>
          <a:prstGeom prst="rect">
            <a:avLst/>
          </a:prstGeom>
          <a:gradFill>
            <a:gsLst>
              <a:gs pos="0">
                <a:srgbClr val="D861D4">
                  <a:alpha val="0"/>
                </a:srgbClr>
              </a:gs>
              <a:gs pos="100000">
                <a:srgbClr val="FF7037">
                  <a:alpha val="66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3D4A82C-6849-A88D-6D57-833E9A7481B9}"/>
              </a:ext>
            </a:extLst>
          </p:cNvPr>
          <p:cNvSpPr/>
          <p:nvPr userDrawn="1"/>
        </p:nvSpPr>
        <p:spPr>
          <a:xfrm rot="13168948" flipH="1" flipV="1">
            <a:off x="1027160" y="609473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55CA38-7F60-D664-4EC0-C54B60C02BCF}"/>
              </a:ext>
            </a:extLst>
          </p:cNvPr>
          <p:cNvSpPr/>
          <p:nvPr userDrawn="1"/>
        </p:nvSpPr>
        <p:spPr>
          <a:xfrm rot="5400000" flipV="1">
            <a:off x="-1913484" y="1896512"/>
            <a:ext cx="6860522" cy="3062447"/>
          </a:xfrm>
          <a:prstGeom prst="rect">
            <a:avLst/>
          </a:prstGeom>
          <a:gradFill>
            <a:gsLst>
              <a:gs pos="0">
                <a:srgbClr val="FA0036">
                  <a:alpha val="62000"/>
                </a:srgbClr>
              </a:gs>
              <a:gs pos="77000">
                <a:srgbClr val="FF907A">
                  <a:alpha val="16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7016" y="987552"/>
            <a:ext cx="7644384" cy="2944368"/>
          </a:xfrm>
        </p:spPr>
        <p:txBody>
          <a:bodyPr anchor="b">
            <a:normAutofit/>
          </a:bodyPr>
          <a:lstStyle>
            <a:lvl1pPr algn="l">
              <a:lnSpc>
                <a:spcPct val="110000"/>
              </a:lnSpc>
              <a:defRPr sz="5400" cap="all" spc="7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38728" y="5294376"/>
            <a:ext cx="7644384" cy="107899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40A556-E819-4C0A-8C22-3EE4F023B6DF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02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3">
            <a:extLst>
              <a:ext uri="{FF2B5EF4-FFF2-40B4-BE49-F238E27FC236}">
                <a16:creationId xmlns:a16="http://schemas.microsoft.com/office/drawing/2014/main" id="{EE224F4E-72E0-DBAC-5301-7583E30188A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CE8C1A-DF0A-EB1C-1486-88CB94B27101}"/>
              </a:ext>
            </a:extLst>
          </p:cNvPr>
          <p:cNvSpPr/>
          <p:nvPr userDrawn="1"/>
        </p:nvSpPr>
        <p:spPr>
          <a:xfrm flipH="1">
            <a:off x="-2" y="0"/>
            <a:ext cx="6057902" cy="6858000"/>
          </a:xfrm>
          <a:prstGeom prst="rect">
            <a:avLst/>
          </a:prstGeom>
          <a:gradFill>
            <a:gsLst>
              <a:gs pos="12000">
                <a:srgbClr val="FF907A"/>
              </a:gs>
              <a:gs pos="98000">
                <a:srgbClr val="DA002F">
                  <a:alpha val="89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7EE67C-2C8A-DAC9-C367-821AC2843131}"/>
              </a:ext>
            </a:extLst>
          </p:cNvPr>
          <p:cNvSpPr/>
          <p:nvPr userDrawn="1"/>
        </p:nvSpPr>
        <p:spPr>
          <a:xfrm flipH="1">
            <a:off x="0" y="17416"/>
            <a:ext cx="4076700" cy="6840156"/>
          </a:xfrm>
          <a:prstGeom prst="rect">
            <a:avLst/>
          </a:prstGeom>
          <a:gradFill>
            <a:gsLst>
              <a:gs pos="0">
                <a:srgbClr val="FE4A00">
                  <a:alpha val="0"/>
                </a:srgbClr>
              </a:gs>
              <a:gs pos="100000">
                <a:srgbClr val="92248E">
                  <a:alpha val="74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DC8B235-7780-FD69-7D55-BDC704093266}"/>
              </a:ext>
            </a:extLst>
          </p:cNvPr>
          <p:cNvSpPr/>
          <p:nvPr userDrawn="1"/>
        </p:nvSpPr>
        <p:spPr>
          <a:xfrm rot="16200000">
            <a:off x="545122" y="739137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907A">
                  <a:alpha val="21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AC9699-F6E5-C8ED-49AC-2FD214336A94}"/>
              </a:ext>
            </a:extLst>
          </p:cNvPr>
          <p:cNvSpPr/>
          <p:nvPr userDrawn="1"/>
        </p:nvSpPr>
        <p:spPr>
          <a:xfrm rot="16200000" flipH="1">
            <a:off x="1887293" y="-1884606"/>
            <a:ext cx="2286428" cy="6054785"/>
          </a:xfrm>
          <a:prstGeom prst="rect">
            <a:avLst/>
          </a:prstGeom>
          <a:gradFill>
            <a:gsLst>
              <a:gs pos="0">
                <a:srgbClr val="FE4A00">
                  <a:alpha val="0"/>
                </a:srgbClr>
              </a:gs>
              <a:gs pos="99000">
                <a:srgbClr val="FA0036">
                  <a:alpha val="37000"/>
                </a:srgb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3720" y="2834640"/>
            <a:ext cx="4709160" cy="3273552"/>
          </a:xfrm>
        </p:spPr>
        <p:txBody>
          <a:bodyPr anchor="b">
            <a:noAutofit/>
          </a:bodyPr>
          <a:lstStyle>
            <a:lvl1pPr>
              <a:lnSpc>
                <a:spcPct val="110000"/>
              </a:lnSpc>
              <a:defRPr sz="4000" cap="all" spc="7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C7299-89AC-DB5B-B75E-E02A0040A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03720" y="356616"/>
            <a:ext cx="4709160" cy="1563624"/>
          </a:xfrm>
        </p:spPr>
        <p:txBody>
          <a:bodyPr anchor="ctr">
            <a:normAutofit/>
          </a:bodyPr>
          <a:lstStyle>
            <a:lvl1pPr marL="0" indent="0">
              <a:buNone/>
              <a:defRPr sz="1800" cap="all" spc="4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1D3795E-D3DC-CB1F-95CE-E417A80D3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E09A6EF-FD24-B4D2-9359-B6F271E44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577B03C-B36A-C282-3A64-0BCCA1AB2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537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BBC3F24-FA13-EC61-689C-8551860FA6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CD395D-342F-F57A-9D79-5E9AD61E4631}"/>
              </a:ext>
            </a:extLst>
          </p:cNvPr>
          <p:cNvSpPr/>
          <p:nvPr userDrawn="1"/>
        </p:nvSpPr>
        <p:spPr>
          <a:xfrm flipH="1">
            <a:off x="-2" y="0"/>
            <a:ext cx="4069174" cy="6858000"/>
          </a:xfrm>
          <a:prstGeom prst="rect">
            <a:avLst/>
          </a:prstGeom>
          <a:gradFill>
            <a:gsLst>
              <a:gs pos="2000">
                <a:srgbClr val="FF907A"/>
              </a:gs>
              <a:gs pos="100000">
                <a:srgbClr val="DA002F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76BA1E-908A-89C2-E2A9-8742B659189C}"/>
              </a:ext>
            </a:extLst>
          </p:cNvPr>
          <p:cNvSpPr/>
          <p:nvPr userDrawn="1"/>
        </p:nvSpPr>
        <p:spPr>
          <a:xfrm flipH="1">
            <a:off x="-2210" y="0"/>
            <a:ext cx="3771569" cy="6858000"/>
          </a:xfrm>
          <a:prstGeom prst="rect">
            <a:avLst/>
          </a:prstGeom>
          <a:gradFill>
            <a:gsLst>
              <a:gs pos="22000">
                <a:srgbClr val="FF5076">
                  <a:alpha val="0"/>
                </a:srgbClr>
              </a:gs>
              <a:gs pos="99000">
                <a:srgbClr val="92248E">
                  <a:alpha val="91765"/>
                </a:srgb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C141466-94AD-631F-FBBE-ECA1B14A7E09}"/>
              </a:ext>
            </a:extLst>
          </p:cNvPr>
          <p:cNvSpPr/>
          <p:nvPr userDrawn="1"/>
        </p:nvSpPr>
        <p:spPr>
          <a:xfrm rot="16200000" flipH="1">
            <a:off x="-220372" y="2528571"/>
            <a:ext cx="4528203" cy="4050888"/>
          </a:xfrm>
          <a:prstGeom prst="rect">
            <a:avLst/>
          </a:prstGeom>
          <a:gradFill>
            <a:gsLst>
              <a:gs pos="2000">
                <a:srgbClr val="DA002F">
                  <a:alpha val="18824"/>
                </a:srgbClr>
              </a:gs>
              <a:gs pos="96000">
                <a:srgbClr val="FE4A00">
                  <a:alpha val="0"/>
                </a:srgb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95D02C1-8C83-AB13-81FE-178B3E068EC3}"/>
              </a:ext>
            </a:extLst>
          </p:cNvPr>
          <p:cNvSpPr/>
          <p:nvPr userDrawn="1"/>
        </p:nvSpPr>
        <p:spPr>
          <a:xfrm rot="10800000">
            <a:off x="-1142919" y="876000"/>
            <a:ext cx="4648799" cy="4648799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2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7176" y="3419856"/>
            <a:ext cx="6574536" cy="2724912"/>
          </a:xfrm>
        </p:spPr>
        <p:txBody>
          <a:bodyPr anchor="b">
            <a:noAutofit/>
          </a:bodyPr>
          <a:lstStyle>
            <a:lvl1pPr>
              <a:lnSpc>
                <a:spcPct val="110000"/>
              </a:lnSpc>
              <a:defRPr sz="4800" cap="all" spc="7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C7299-89AC-DB5B-B75E-E02A0040A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7176" y="448056"/>
            <a:ext cx="6784848" cy="1389888"/>
          </a:xfrm>
        </p:spPr>
        <p:txBody>
          <a:bodyPr anchor="ctr">
            <a:normAutofit/>
          </a:bodyPr>
          <a:lstStyle>
            <a:lvl1pPr marL="0" indent="0">
              <a:buNone/>
              <a:defRPr sz="1800" cap="all" spc="4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1D3795E-D3DC-CB1F-95CE-E417A80D3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E09A6EF-FD24-B4D2-9359-B6F271E44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577B03C-B36A-C282-3A64-0BCCA1AB2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01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B5C5E01-6047-09D9-CA8C-ACF771ED4F5F}"/>
              </a:ext>
            </a:extLst>
          </p:cNvPr>
          <p:cNvSpPr/>
          <p:nvPr userDrawn="1"/>
        </p:nvSpPr>
        <p:spPr>
          <a:xfrm>
            <a:off x="-2" y="0"/>
            <a:ext cx="1219200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735CD2-2790-A02E-C1A3-EB251A110779}"/>
              </a:ext>
            </a:extLst>
          </p:cNvPr>
          <p:cNvSpPr/>
          <p:nvPr userDrawn="1"/>
        </p:nvSpPr>
        <p:spPr>
          <a:xfrm flipH="1">
            <a:off x="-2" y="0"/>
            <a:ext cx="6096000" cy="6858000"/>
          </a:xfrm>
          <a:prstGeom prst="rect">
            <a:avLst/>
          </a:prstGeom>
          <a:gradFill>
            <a:gsLst>
              <a:gs pos="8000">
                <a:srgbClr val="FF907A"/>
              </a:gs>
              <a:gs pos="100000">
                <a:srgbClr val="DA002F">
                  <a:alpha val="88627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7BCFA5-D41F-08E8-0C59-3B6D1AE8FC85}"/>
              </a:ext>
            </a:extLst>
          </p:cNvPr>
          <p:cNvSpPr/>
          <p:nvPr userDrawn="1"/>
        </p:nvSpPr>
        <p:spPr>
          <a:xfrm flipH="1">
            <a:off x="0" y="17416"/>
            <a:ext cx="5067300" cy="6840156"/>
          </a:xfrm>
          <a:prstGeom prst="rect">
            <a:avLst/>
          </a:prstGeom>
          <a:gradFill>
            <a:gsLst>
              <a:gs pos="22000">
                <a:srgbClr val="FF5076">
                  <a:alpha val="0"/>
                </a:srgbClr>
              </a:gs>
              <a:gs pos="99000">
                <a:srgbClr val="92248E">
                  <a:alpha val="91765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833A7D-2BA4-F824-376C-8607C290E93B}"/>
              </a:ext>
            </a:extLst>
          </p:cNvPr>
          <p:cNvSpPr/>
          <p:nvPr userDrawn="1"/>
        </p:nvSpPr>
        <p:spPr>
          <a:xfrm rot="5400000" flipH="1">
            <a:off x="-20998" y="723590"/>
            <a:ext cx="6595192" cy="5638799"/>
          </a:xfrm>
          <a:prstGeom prst="rect">
            <a:avLst/>
          </a:prstGeom>
          <a:gradFill>
            <a:gsLst>
              <a:gs pos="2000">
                <a:srgbClr val="DA002F">
                  <a:alpha val="18824"/>
                </a:srgbClr>
              </a:gs>
              <a:gs pos="57000">
                <a:srgbClr val="FE4A00">
                  <a:alpha val="0"/>
                </a:srgb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CFC381E-3DA3-22D7-F3CB-6FF3B17D6865}"/>
              </a:ext>
            </a:extLst>
          </p:cNvPr>
          <p:cNvSpPr/>
          <p:nvPr userDrawn="1"/>
        </p:nvSpPr>
        <p:spPr>
          <a:xfrm rot="12508972">
            <a:off x="652110" y="716188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2745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029968"/>
            <a:ext cx="4398264" cy="2825496"/>
          </a:xfrm>
        </p:spPr>
        <p:txBody>
          <a:bodyPr anchor="ctr">
            <a:noAutofit/>
          </a:bodyPr>
          <a:lstStyle>
            <a:lvl1pPr algn="ctr">
              <a:lnSpc>
                <a:spcPct val="110000"/>
              </a:lnSpc>
              <a:defRPr sz="4000" cap="all" spc="7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04304" y="859536"/>
            <a:ext cx="4517136" cy="5111496"/>
          </a:xfrm>
        </p:spPr>
        <p:txBody>
          <a:bodyPr vert="horz" lIns="91440" tIns="45720" rIns="91440" bIns="45720" rtlCol="0" anchor="ctr">
            <a:normAutofit/>
          </a:bodyPr>
          <a:lstStyle>
            <a:lvl1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0" cap="none" spc="0" baseline="0" dirty="0"/>
            </a:lvl1pPr>
            <a:lvl2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2pPr>
            <a:lvl3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3pPr>
            <a:lvl4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4pPr>
            <a:lvl5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86050D0-0A6D-4ADD-B055-9735452226DE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700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B5C5E01-6047-09D9-CA8C-ACF771ED4F5F}"/>
              </a:ext>
            </a:extLst>
          </p:cNvPr>
          <p:cNvSpPr/>
          <p:nvPr userDrawn="1"/>
        </p:nvSpPr>
        <p:spPr>
          <a:xfrm>
            <a:off x="-2" y="0"/>
            <a:ext cx="1219200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BAC0C0-E743-8B95-808A-1EAC42B53209}"/>
              </a:ext>
            </a:extLst>
          </p:cNvPr>
          <p:cNvSpPr/>
          <p:nvPr userDrawn="1"/>
        </p:nvSpPr>
        <p:spPr>
          <a:xfrm rot="10800000" flipH="1">
            <a:off x="-18290" y="0"/>
            <a:ext cx="6102992" cy="6864154"/>
          </a:xfrm>
          <a:prstGeom prst="rect">
            <a:avLst/>
          </a:prstGeom>
          <a:gradFill>
            <a:gsLst>
              <a:gs pos="8000">
                <a:srgbClr val="FF907A"/>
              </a:gs>
              <a:gs pos="100000">
                <a:srgbClr val="FF6C4F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7F86678-25CB-9688-957E-8CA1369A9F6E}"/>
              </a:ext>
            </a:extLst>
          </p:cNvPr>
          <p:cNvSpPr/>
          <p:nvPr userDrawn="1"/>
        </p:nvSpPr>
        <p:spPr>
          <a:xfrm rot="10800000" flipH="1">
            <a:off x="-29590" y="3"/>
            <a:ext cx="6123434" cy="6857997"/>
          </a:xfrm>
          <a:prstGeom prst="rect">
            <a:avLst/>
          </a:prstGeom>
          <a:gradFill>
            <a:gsLst>
              <a:gs pos="21000">
                <a:srgbClr val="FF0137">
                  <a:alpha val="0"/>
                </a:srgbClr>
              </a:gs>
              <a:gs pos="100000">
                <a:srgbClr val="92248E"/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F7502D-281D-1249-11F8-7B3190835565}"/>
              </a:ext>
            </a:extLst>
          </p:cNvPr>
          <p:cNvSpPr/>
          <p:nvPr userDrawn="1"/>
        </p:nvSpPr>
        <p:spPr>
          <a:xfrm rot="16200000" flipH="1">
            <a:off x="-152402" y="609602"/>
            <a:ext cx="6858005" cy="5638801"/>
          </a:xfrm>
          <a:prstGeom prst="rect">
            <a:avLst/>
          </a:prstGeom>
          <a:gradFill>
            <a:gsLst>
              <a:gs pos="0">
                <a:srgbClr val="FF8853">
                  <a:alpha val="0"/>
                </a:srgbClr>
              </a:gs>
              <a:gs pos="100000">
                <a:srgbClr val="92248E">
                  <a:alpha val="50000"/>
                </a:srgb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2B1AA4-7D38-274F-1DDE-17BE356E9C92}"/>
              </a:ext>
            </a:extLst>
          </p:cNvPr>
          <p:cNvSpPr/>
          <p:nvPr userDrawn="1"/>
        </p:nvSpPr>
        <p:spPr>
          <a:xfrm rot="10800000" flipH="1">
            <a:off x="-4" y="4572000"/>
            <a:ext cx="6096003" cy="2286002"/>
          </a:xfrm>
          <a:prstGeom prst="rect">
            <a:avLst/>
          </a:prstGeom>
          <a:gradFill>
            <a:gsLst>
              <a:gs pos="0">
                <a:srgbClr val="FF8853">
                  <a:alpha val="0"/>
                </a:srgbClr>
              </a:gs>
              <a:gs pos="100000">
                <a:srgbClr val="E20030">
                  <a:alpha val="26667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3BF3F7A-648F-D0EF-7F78-291994136587}"/>
              </a:ext>
            </a:extLst>
          </p:cNvPr>
          <p:cNvSpPr/>
          <p:nvPr userDrawn="1"/>
        </p:nvSpPr>
        <p:spPr>
          <a:xfrm rot="15104535">
            <a:off x="727756" y="1202399"/>
            <a:ext cx="4640488" cy="4640488"/>
          </a:xfrm>
          <a:prstGeom prst="ellipse">
            <a:avLst/>
          </a:prstGeom>
          <a:gradFill>
            <a:gsLst>
              <a:gs pos="53000">
                <a:srgbClr val="FFC5BD">
                  <a:alpha val="0"/>
                </a:srgbClr>
              </a:gs>
              <a:gs pos="100000">
                <a:srgbClr val="FFC5BD">
                  <a:alpha val="14000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631115"/>
            <a:ext cx="3685032" cy="3621024"/>
          </a:xfrm>
        </p:spPr>
        <p:txBody>
          <a:bodyPr anchor="ctr">
            <a:noAutofit/>
          </a:bodyPr>
          <a:lstStyle>
            <a:lvl1pPr algn="ctr">
              <a:lnSpc>
                <a:spcPct val="110000"/>
              </a:lnSpc>
              <a:defRPr sz="4400" cap="all" spc="7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47020" y="859536"/>
            <a:ext cx="5447572" cy="511149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000" b="0" cap="none" spc="0" baseline="0" dirty="0"/>
            </a:lvl1pPr>
            <a:lvl2pPr>
              <a:defRPr lang="en-US" b="1" cap="all" spc="400" baseline="0" dirty="0"/>
            </a:lvl2pPr>
            <a:lvl3pPr>
              <a:defRPr lang="en-US" b="1" cap="all" spc="400" baseline="0" dirty="0"/>
            </a:lvl3pPr>
            <a:lvl4pPr>
              <a:defRPr lang="en-US" b="1" cap="all" spc="400" baseline="0" dirty="0"/>
            </a:lvl4pPr>
            <a:lvl5pPr>
              <a:defRPr lang="en-US" b="1" cap="all" spc="400" baseline="0" dirty="0"/>
            </a:lvl5pPr>
          </a:lstStyle>
          <a:p>
            <a:pPr marL="438912" lvl="0" indent="-347472">
              <a:lnSpc>
                <a:spcPct val="130000"/>
              </a:lnSpc>
              <a:buFont typeface="+mj-lt"/>
              <a:buAutoNum type="arabicPeriod"/>
            </a:pPr>
            <a:r>
              <a:rPr lang="en-US"/>
              <a:t>Click to 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86050D0-0A6D-4ADD-B055-9735452226DE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9EAE32-192C-3D69-EEB0-472614B77B76}"/>
              </a:ext>
            </a:extLst>
          </p:cNvPr>
          <p:cNvSpPr/>
          <p:nvPr userDrawn="1"/>
        </p:nvSpPr>
        <p:spPr>
          <a:xfrm>
            <a:off x="5239513" y="-6155"/>
            <a:ext cx="870204" cy="6870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3522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" y="151598"/>
            <a:ext cx="11924209" cy="528186"/>
          </a:xfrm>
        </p:spPr>
        <p:txBody>
          <a:bodyPr anchor="ctr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776036"/>
            <a:ext cx="11924209" cy="5468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51FB-63DF-438D-A9D8-EA0923CBCD7C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60" y="6455664"/>
            <a:ext cx="3557016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7329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DF79EBA-019D-E771-8953-67B53160FD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-1325880"/>
            <a:ext cx="10515600" cy="132588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329450"/>
            <a:ext cx="11924209" cy="6199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2ED983-6540-4D18-B2AD-78EE37F70731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60" y="6455664"/>
            <a:ext cx="3557016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599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10838800" cy="96012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502" y="1664208"/>
            <a:ext cx="10838801" cy="42680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776B9-DD45-4D27-87E7-49F0BD5F97B1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579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49FF914-ECFF-A4E1-AD86-108676B324D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8606AF-234E-F01C-E350-3E326E5ABE30}"/>
              </a:ext>
            </a:extLst>
          </p:cNvPr>
          <p:cNvSpPr/>
          <p:nvPr userDrawn="1"/>
        </p:nvSpPr>
        <p:spPr>
          <a:xfrm>
            <a:off x="-11209" y="0"/>
            <a:ext cx="12203208" cy="1698952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FF8463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E6AE3A-A1C7-E9CA-615A-87942C8FD35D}"/>
              </a:ext>
            </a:extLst>
          </p:cNvPr>
          <p:cNvSpPr/>
          <p:nvPr userDrawn="1"/>
        </p:nvSpPr>
        <p:spPr>
          <a:xfrm>
            <a:off x="-11210" y="4199"/>
            <a:ext cx="8126510" cy="1694753"/>
          </a:xfrm>
          <a:prstGeom prst="rect">
            <a:avLst/>
          </a:prstGeom>
          <a:gradFill>
            <a:gsLst>
              <a:gs pos="37000">
                <a:srgbClr val="FF6C4F">
                  <a:alpha val="41961"/>
                </a:srgbClr>
              </a:gs>
              <a:gs pos="99000">
                <a:srgbClr val="DA002F">
                  <a:alpha val="5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082EBC-AF50-5C78-B731-0C4380660AF5}"/>
              </a:ext>
            </a:extLst>
          </p:cNvPr>
          <p:cNvSpPr/>
          <p:nvPr userDrawn="1"/>
        </p:nvSpPr>
        <p:spPr>
          <a:xfrm>
            <a:off x="5466" y="-6046"/>
            <a:ext cx="12197741" cy="1694753"/>
          </a:xfrm>
          <a:prstGeom prst="rect">
            <a:avLst/>
          </a:prstGeom>
          <a:gradFill>
            <a:gsLst>
              <a:gs pos="32000">
                <a:srgbClr val="D861D4">
                  <a:alpha val="0"/>
                </a:srgbClr>
              </a:gs>
              <a:gs pos="100000">
                <a:srgbClr val="93258E">
                  <a:alpha val="65882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272" y="347472"/>
            <a:ext cx="9875520" cy="1033272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272" y="2203703"/>
            <a:ext cx="9875520" cy="4067623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1776B9-DD45-4D27-87E7-49F0BD5F97B1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609446" y="710030"/>
            <a:ext cx="1612084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57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B755E11-D652-0E46-BCE3-F218635E04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28D6F9C-5A28-E225-9021-5930BE64E6C9}"/>
              </a:ext>
            </a:extLst>
          </p:cNvPr>
          <p:cNvSpPr/>
          <p:nvPr userDrawn="1"/>
        </p:nvSpPr>
        <p:spPr>
          <a:xfrm>
            <a:off x="-11208" y="5257371"/>
            <a:ext cx="12203208" cy="1600629"/>
          </a:xfrm>
          <a:prstGeom prst="rect">
            <a:avLst/>
          </a:prstGeom>
          <a:gradFill>
            <a:gsLst>
              <a:gs pos="0">
                <a:srgbClr val="DA002F">
                  <a:alpha val="82353"/>
                </a:srgbClr>
              </a:gs>
              <a:gs pos="100000">
                <a:srgbClr val="FF8269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003E8D-1BB8-6625-A6EF-EB6087366721}"/>
              </a:ext>
            </a:extLst>
          </p:cNvPr>
          <p:cNvSpPr/>
          <p:nvPr userDrawn="1"/>
        </p:nvSpPr>
        <p:spPr>
          <a:xfrm>
            <a:off x="0" y="5260996"/>
            <a:ext cx="7751481" cy="1597004"/>
          </a:xfrm>
          <a:prstGeom prst="rect">
            <a:avLst/>
          </a:prstGeom>
          <a:gradFill>
            <a:gsLst>
              <a:gs pos="0">
                <a:srgbClr val="D861D4">
                  <a:alpha val="57647"/>
                </a:srgbClr>
              </a:gs>
              <a:gs pos="99000">
                <a:srgbClr val="DA002F">
                  <a:alpha val="0"/>
                </a:srgb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F51B1A1-48B2-CA05-F24B-A2DE36F583AC}"/>
              </a:ext>
            </a:extLst>
          </p:cNvPr>
          <p:cNvSpPr/>
          <p:nvPr userDrawn="1"/>
        </p:nvSpPr>
        <p:spPr>
          <a:xfrm>
            <a:off x="4073879" y="5258819"/>
            <a:ext cx="8129329" cy="1153673"/>
          </a:xfrm>
          <a:prstGeom prst="rect">
            <a:avLst/>
          </a:prstGeom>
          <a:gradFill>
            <a:gsLst>
              <a:gs pos="0">
                <a:srgbClr val="D861D4">
                  <a:alpha val="0"/>
                </a:srgbClr>
              </a:gs>
              <a:gs pos="99000">
                <a:srgbClr val="A6025C">
                  <a:alpha val="47843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605272"/>
            <a:ext cx="10607040" cy="822960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548640"/>
            <a:ext cx="10607040" cy="429768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43C0ACC-E8B0-1C9D-8B48-3680DCD65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9B77E30-3C8A-53D6-B8B0-6F77EFAC5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CAF298F-05FA-E195-5EDD-D5082F077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401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272" y="2103120"/>
            <a:ext cx="4325112" cy="2454796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103120"/>
            <a:ext cx="4325112" cy="24597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000" dirty="0"/>
            </a:lvl1pPr>
            <a:lvl2pPr marL="228600" indent="0">
              <a:buNone/>
              <a:defRPr lang="en-US" sz="1800" dirty="0"/>
            </a:lvl2pPr>
            <a:lvl3pPr marL="457200" indent="0">
              <a:buNone/>
              <a:defRPr lang="en-US" sz="16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2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E65DB-DCE4-4CC8-8970-B5FB90995013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105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595EAD1-9200-DDD9-8F6D-AD5C90E1D94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807D66C-11B9-8199-5D03-65887C199034}"/>
              </a:ext>
            </a:extLst>
          </p:cNvPr>
          <p:cNvSpPr/>
          <p:nvPr userDrawn="1"/>
        </p:nvSpPr>
        <p:spPr>
          <a:xfrm rot="10800000" flipH="1">
            <a:off x="0" y="-3"/>
            <a:ext cx="12191999" cy="6857998"/>
          </a:xfrm>
          <a:prstGeom prst="rect">
            <a:avLst/>
          </a:prstGeom>
          <a:gradFill>
            <a:gsLst>
              <a:gs pos="0">
                <a:srgbClr val="FE4A00">
                  <a:alpha val="89804"/>
                </a:srgbClr>
              </a:gs>
              <a:gs pos="100000">
                <a:srgbClr val="93258E"/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A0EB86-DB1D-74CA-061A-D78E6AFAD367}"/>
              </a:ext>
            </a:extLst>
          </p:cNvPr>
          <p:cNvSpPr/>
          <p:nvPr userDrawn="1"/>
        </p:nvSpPr>
        <p:spPr>
          <a:xfrm>
            <a:off x="547690" y="15276"/>
            <a:ext cx="11659830" cy="6858000"/>
          </a:xfrm>
          <a:prstGeom prst="rect">
            <a:avLst/>
          </a:prstGeom>
          <a:gradFill>
            <a:gsLst>
              <a:gs pos="0">
                <a:srgbClr val="FF411C">
                  <a:alpha val="20000"/>
                </a:srgbClr>
              </a:gs>
              <a:gs pos="100000">
                <a:srgbClr val="92248E">
                  <a:alpha val="0"/>
                </a:srgb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FC0B9E-F40D-18FB-66EF-DC7550CB28E8}"/>
              </a:ext>
            </a:extLst>
          </p:cNvPr>
          <p:cNvSpPr/>
          <p:nvPr userDrawn="1"/>
        </p:nvSpPr>
        <p:spPr>
          <a:xfrm rot="10800000" flipH="1">
            <a:off x="4038601" y="20849"/>
            <a:ext cx="8153399" cy="6837143"/>
          </a:xfrm>
          <a:prstGeom prst="rect">
            <a:avLst/>
          </a:prstGeom>
          <a:gradFill>
            <a:gsLst>
              <a:gs pos="0">
                <a:srgbClr val="FF5076">
                  <a:alpha val="95686"/>
                </a:srgbClr>
              </a:gs>
              <a:gs pos="99000">
                <a:srgbClr val="DA002F">
                  <a:alpha val="0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6F36D8C-4BC8-3F58-D8FC-9F94A0AC219B}"/>
              </a:ext>
            </a:extLst>
          </p:cNvPr>
          <p:cNvSpPr/>
          <p:nvPr userDrawn="1"/>
        </p:nvSpPr>
        <p:spPr>
          <a:xfrm rot="13988591">
            <a:off x="1203805" y="819638"/>
            <a:ext cx="5330585" cy="5218721"/>
          </a:xfrm>
          <a:custGeom>
            <a:avLst/>
            <a:gdLst>
              <a:gd name="connsiteX0" fmla="*/ 4721855 w 5330585"/>
              <a:gd name="connsiteY0" fmla="*/ 4361426 h 5218721"/>
              <a:gd name="connsiteX1" fmla="*/ 3457542 w 5330585"/>
              <a:gd name="connsiteY1" fmla="*/ 5211667 h 5218721"/>
              <a:gd name="connsiteX2" fmla="*/ 3430109 w 5330585"/>
              <a:gd name="connsiteY2" fmla="*/ 5218721 h 5218721"/>
              <a:gd name="connsiteX3" fmla="*/ 0 w 5330585"/>
              <a:gd name="connsiteY3" fmla="*/ 2647363 h 5218721"/>
              <a:gd name="connsiteX4" fmla="*/ 12834 w 5330585"/>
              <a:gd name="connsiteY4" fmla="*/ 2393199 h 5218721"/>
              <a:gd name="connsiteX5" fmla="*/ 2664828 w 5330585"/>
              <a:gd name="connsiteY5" fmla="*/ 0 h 5218721"/>
              <a:gd name="connsiteX6" fmla="*/ 5330585 w 5330585"/>
              <a:gd name="connsiteY6" fmla="*/ 2665757 h 5218721"/>
              <a:gd name="connsiteX7" fmla="*/ 4721855 w 5330585"/>
              <a:gd name="connsiteY7" fmla="*/ 4361426 h 5218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30585" h="5218721">
                <a:moveTo>
                  <a:pt x="4721855" y="4361426"/>
                </a:moveTo>
                <a:cubicBezTo>
                  <a:pt x="4395896" y="4756397"/>
                  <a:pt x="3958379" y="5055891"/>
                  <a:pt x="3457542" y="5211667"/>
                </a:cubicBezTo>
                <a:lnTo>
                  <a:pt x="3430109" y="5218721"/>
                </a:lnTo>
                <a:lnTo>
                  <a:pt x="0" y="2647363"/>
                </a:lnTo>
                <a:lnTo>
                  <a:pt x="12834" y="2393199"/>
                </a:lnTo>
                <a:cubicBezTo>
                  <a:pt x="149347" y="1048975"/>
                  <a:pt x="1284587" y="0"/>
                  <a:pt x="2664828" y="0"/>
                </a:cubicBezTo>
                <a:cubicBezTo>
                  <a:pt x="4137085" y="0"/>
                  <a:pt x="5330585" y="1193500"/>
                  <a:pt x="5330585" y="2665757"/>
                </a:cubicBezTo>
                <a:cubicBezTo>
                  <a:pt x="5330585" y="3309870"/>
                  <a:pt x="5102142" y="3900626"/>
                  <a:pt x="4721855" y="4361426"/>
                </a:cubicBezTo>
                <a:close/>
              </a:path>
            </a:pathLst>
          </a:custGeom>
          <a:gradFill>
            <a:gsLst>
              <a:gs pos="16000">
                <a:srgbClr val="FF907A">
                  <a:alpha val="0"/>
                </a:srgbClr>
              </a:gs>
              <a:gs pos="85000">
                <a:srgbClr val="FFBCAF">
                  <a:alpha val="15686"/>
                </a:srgb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346D77F-F1B3-B6C0-81A5-AEBB0AC9F76A}"/>
              </a:ext>
            </a:extLst>
          </p:cNvPr>
          <p:cNvSpPr/>
          <p:nvPr userDrawn="1"/>
        </p:nvSpPr>
        <p:spPr>
          <a:xfrm rot="10800000" flipH="1">
            <a:off x="9143" y="23817"/>
            <a:ext cx="12173711" cy="4580109"/>
          </a:xfrm>
          <a:prstGeom prst="rect">
            <a:avLst/>
          </a:prstGeom>
          <a:gradFill>
            <a:gsLst>
              <a:gs pos="0">
                <a:srgbClr val="A3299D">
                  <a:alpha val="69804"/>
                </a:srgbClr>
              </a:gs>
              <a:gs pos="99000">
                <a:srgbClr val="FF7943">
                  <a:alpha val="26667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4577CC-4600-FB3A-512C-CD2CD501264C}"/>
              </a:ext>
            </a:extLst>
          </p:cNvPr>
          <p:cNvSpPr/>
          <p:nvPr userDrawn="1"/>
        </p:nvSpPr>
        <p:spPr>
          <a:xfrm flipH="1">
            <a:off x="4076699" y="-8"/>
            <a:ext cx="8097013" cy="6858000"/>
          </a:xfrm>
          <a:prstGeom prst="rect">
            <a:avLst/>
          </a:prstGeom>
          <a:gradFill>
            <a:gsLst>
              <a:gs pos="0">
                <a:srgbClr val="FF7037">
                  <a:alpha val="38824"/>
                </a:srgbClr>
              </a:gs>
              <a:gs pos="44000">
                <a:srgbClr val="FF9265">
                  <a:alpha val="0"/>
                </a:srgb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7136" y="996696"/>
            <a:ext cx="7004304" cy="3063240"/>
          </a:xfrm>
        </p:spPr>
        <p:txBody>
          <a:bodyPr anchor="b">
            <a:normAutofit/>
          </a:bodyPr>
          <a:lstStyle>
            <a:lvl1pPr algn="l">
              <a:lnSpc>
                <a:spcPct val="110000"/>
              </a:lnSpc>
              <a:defRPr sz="4400" cap="all" spc="7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7136" y="5010912"/>
            <a:ext cx="6812280" cy="14264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40A556-E819-4C0A-8C22-3EE4F023B6DF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8495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600200"/>
            <a:ext cx="3813048" cy="299923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11371" y="1600200"/>
            <a:ext cx="4892656" cy="36576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7167C-35C3-4D3C-8211-6EA6B300FB8D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782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600200"/>
            <a:ext cx="3611880" cy="299923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65776" y="1600200"/>
            <a:ext cx="6135624" cy="42976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1A265-572B-4CE3-BF1E-49FA635B340E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0381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33272"/>
            <a:ext cx="4645152" cy="4782312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9048" y="704088"/>
            <a:ext cx="5102352" cy="510235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1A265-572B-4CE3-BF1E-49FA635B340E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4049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3547872" cy="496519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65776" y="704088"/>
            <a:ext cx="6394704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97058-21C2-45DA-9492-5D03BBA5EC42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73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0934A4A-81A5-850B-28C8-925EC80BCE5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E3BB42-9A1D-1DDD-497D-2D2C2FB1D3C2}"/>
              </a:ext>
            </a:extLst>
          </p:cNvPr>
          <p:cNvSpPr/>
          <p:nvPr userDrawn="1"/>
        </p:nvSpPr>
        <p:spPr>
          <a:xfrm flipH="1">
            <a:off x="-2" y="0"/>
            <a:ext cx="5069509" cy="6858000"/>
          </a:xfrm>
          <a:prstGeom prst="rect">
            <a:avLst/>
          </a:prstGeom>
          <a:gradFill>
            <a:gsLst>
              <a:gs pos="2000">
                <a:srgbClr val="FF907A"/>
              </a:gs>
              <a:gs pos="100000">
                <a:srgbClr val="DA002F">
                  <a:alpha val="88627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B0FA1C-6558-AD49-1D1D-2C26FDA869B0}"/>
              </a:ext>
            </a:extLst>
          </p:cNvPr>
          <p:cNvSpPr/>
          <p:nvPr userDrawn="1"/>
        </p:nvSpPr>
        <p:spPr>
          <a:xfrm flipH="1">
            <a:off x="-2212" y="0"/>
            <a:ext cx="5069510" cy="6858000"/>
          </a:xfrm>
          <a:prstGeom prst="rect">
            <a:avLst/>
          </a:prstGeom>
          <a:gradFill>
            <a:gsLst>
              <a:gs pos="22000">
                <a:srgbClr val="FF5076">
                  <a:alpha val="0"/>
                </a:srgbClr>
              </a:gs>
              <a:gs pos="99000">
                <a:srgbClr val="92248E">
                  <a:alpha val="91765"/>
                </a:srgb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62C8CA-11D5-1D60-3A3D-EB373EE3C055}"/>
              </a:ext>
            </a:extLst>
          </p:cNvPr>
          <p:cNvSpPr/>
          <p:nvPr userDrawn="1"/>
        </p:nvSpPr>
        <p:spPr>
          <a:xfrm rot="16200000" flipH="1">
            <a:off x="488081" y="1820119"/>
            <a:ext cx="4081390" cy="5020979"/>
          </a:xfrm>
          <a:prstGeom prst="rect">
            <a:avLst/>
          </a:prstGeom>
          <a:gradFill>
            <a:gsLst>
              <a:gs pos="2000">
                <a:srgbClr val="DA002F">
                  <a:alpha val="18824"/>
                </a:srgbClr>
              </a:gs>
              <a:gs pos="96000">
                <a:srgbClr val="FE4A00">
                  <a:alpha val="0"/>
                </a:srgb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F8FB21F-E81E-00F4-7A32-F0ECCE58BA07}"/>
              </a:ext>
            </a:extLst>
          </p:cNvPr>
          <p:cNvSpPr/>
          <p:nvPr userDrawn="1"/>
        </p:nvSpPr>
        <p:spPr>
          <a:xfrm rot="12508972">
            <a:off x="-666373" y="1044109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2353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3547872" cy="4965192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42432" y="704088"/>
            <a:ext cx="585216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F597058-21C2-45DA-9492-5D03BBA5EC42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6586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2916936" cy="2916936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37581" y="704088"/>
            <a:ext cx="7315200" cy="54406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F597058-21C2-45DA-9492-5D03BBA5EC42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749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5130D5-1D00-6FEB-7387-74C71F28B40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28B601-C69C-4646-1A6F-E0B059BD820C}"/>
              </a:ext>
            </a:extLst>
          </p:cNvPr>
          <p:cNvGrpSpPr/>
          <p:nvPr userDrawn="1"/>
        </p:nvGrpSpPr>
        <p:grpSpPr>
          <a:xfrm flipV="1">
            <a:off x="-7158" y="0"/>
            <a:ext cx="4083860" cy="6858003"/>
            <a:chOff x="-7158" y="0"/>
            <a:chExt cx="4083860" cy="685800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E584A8E-2059-44F3-F2E5-613DD3FA8564}"/>
                </a:ext>
              </a:extLst>
            </p:cNvPr>
            <p:cNvSpPr/>
            <p:nvPr/>
          </p:nvSpPr>
          <p:spPr>
            <a:xfrm rot="16200000" flipH="1">
              <a:off x="-1390266" y="1391032"/>
              <a:ext cx="6858000" cy="4075936"/>
            </a:xfrm>
            <a:prstGeom prst="rect">
              <a:avLst/>
            </a:prstGeom>
            <a:gradFill>
              <a:gsLst>
                <a:gs pos="8000">
                  <a:srgbClr val="FF907A"/>
                </a:gs>
                <a:gs pos="100000">
                  <a:srgbClr val="DA002F">
                    <a:alpha val="94902"/>
                  </a:srgbClr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42E27A7-5C27-0EEC-280E-F834BEFB5EEB}"/>
                </a:ext>
              </a:extLst>
            </p:cNvPr>
            <p:cNvSpPr/>
            <p:nvPr/>
          </p:nvSpPr>
          <p:spPr>
            <a:xfrm rot="16200000" flipH="1">
              <a:off x="-255190" y="2534033"/>
              <a:ext cx="4572002" cy="4075937"/>
            </a:xfrm>
            <a:prstGeom prst="rect">
              <a:avLst/>
            </a:prstGeom>
            <a:gradFill>
              <a:gsLst>
                <a:gs pos="0">
                  <a:srgbClr val="FF5076">
                    <a:alpha val="0"/>
                  </a:srgbClr>
                </a:gs>
                <a:gs pos="99000">
                  <a:srgbClr val="92248E">
                    <a:alpha val="69804"/>
                  </a:srgbClr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D14699D-D1A7-C1B8-7A57-495CF5B00927}"/>
              </a:ext>
            </a:extLst>
          </p:cNvPr>
          <p:cNvSpPr/>
          <p:nvPr userDrawn="1"/>
        </p:nvSpPr>
        <p:spPr>
          <a:xfrm>
            <a:off x="-263567" y="1650341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58000">
                <a:srgbClr val="FFFFFF">
                  <a:alpha val="0"/>
                </a:srgbClr>
              </a:gs>
              <a:gs pos="100000">
                <a:srgbClr val="FF907A">
                  <a:alpha val="22000"/>
                </a:srgb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93A403-F50E-397D-6C2C-41B158B1C439}"/>
              </a:ext>
            </a:extLst>
          </p:cNvPr>
          <p:cNvSpPr/>
          <p:nvPr userDrawn="1"/>
        </p:nvSpPr>
        <p:spPr>
          <a:xfrm rot="16200000" flipH="1">
            <a:off x="432103" y="3240908"/>
            <a:ext cx="3657602" cy="3576586"/>
          </a:xfrm>
          <a:prstGeom prst="rect">
            <a:avLst/>
          </a:prstGeom>
          <a:gradFill>
            <a:gsLst>
              <a:gs pos="0">
                <a:srgbClr val="FA0036">
                  <a:alpha val="19000"/>
                </a:srgbClr>
              </a:gs>
              <a:gs pos="47000">
                <a:srgbClr val="FF692D">
                  <a:alpha val="0"/>
                </a:srgb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2916936" cy="2916936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88626" y="704088"/>
            <a:ext cx="713232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F597058-21C2-45DA-9492-5D03BBA5EC42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CAB743-78F0-89EF-4753-7BB399825939}"/>
              </a:ext>
            </a:extLst>
          </p:cNvPr>
          <p:cNvSpPr/>
          <p:nvPr userDrawn="1"/>
        </p:nvSpPr>
        <p:spPr>
          <a:xfrm>
            <a:off x="3982245" y="0"/>
            <a:ext cx="18758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59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3493008" cy="362102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5696" y="640080"/>
            <a:ext cx="7159752" cy="5669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0F950-8312-43D3-9C9E-77C02D7FB419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0019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99860F0-0054-C335-5678-BB7068846C6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25602F-A3DF-D9F1-7FA9-CEEBDF10CC47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D717678-57B3-8618-84C9-E78D4FC76A14}"/>
              </a:ext>
            </a:extLst>
          </p:cNvPr>
          <p:cNvSpPr/>
          <p:nvPr userDrawn="1"/>
        </p:nvSpPr>
        <p:spPr>
          <a:xfrm flipH="1">
            <a:off x="4279391" y="6400799"/>
            <a:ext cx="7912605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5504" y="475488"/>
            <a:ext cx="6400800" cy="1197864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73236" y="1856232"/>
            <a:ext cx="6400800" cy="4005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4989D406-007F-4DD6-80CC-E1B486447D55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F865004-0BBF-F9D8-0898-3511BA118B2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3503" y="603504"/>
            <a:ext cx="3665857" cy="5202936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3378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68DFF7-84C4-DA92-2628-88F515669E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358C6A-FFB7-7F91-94AA-423822AA8C38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7B507E-31E7-16F8-CF5C-A1250BA873D8}"/>
              </a:ext>
            </a:extLst>
          </p:cNvPr>
          <p:cNvSpPr/>
          <p:nvPr userDrawn="1"/>
        </p:nvSpPr>
        <p:spPr>
          <a:xfrm flipH="1">
            <a:off x="8022440" y="6406116"/>
            <a:ext cx="4169557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75488"/>
            <a:ext cx="6400800" cy="1197864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856232"/>
            <a:ext cx="6400800" cy="4005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8E25A-F53A-4F1A-A5AA-D00945D73DB7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3F47ADC-E381-68F6-8F09-4B69A1B925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2440" y="603504"/>
            <a:ext cx="3553863" cy="5202936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6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9935DF9-2435-FB81-8F32-C082D8D852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D4867C-E693-F85D-C0AF-818505EAC1C5}"/>
              </a:ext>
            </a:extLst>
          </p:cNvPr>
          <p:cNvSpPr/>
          <p:nvPr userDrawn="1"/>
        </p:nvSpPr>
        <p:spPr>
          <a:xfrm flipH="1">
            <a:off x="8121728" y="0"/>
            <a:ext cx="4070268" cy="6858000"/>
          </a:xfrm>
          <a:prstGeom prst="rect">
            <a:avLst/>
          </a:prstGeom>
          <a:gradFill>
            <a:gsLst>
              <a:gs pos="0">
                <a:srgbClr val="FF907A"/>
              </a:gs>
              <a:gs pos="100000">
                <a:srgbClr val="DA002F">
                  <a:alpha val="8000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DC73DE-185D-A809-6E79-63FEDFFD990B}"/>
              </a:ext>
            </a:extLst>
          </p:cNvPr>
          <p:cNvSpPr/>
          <p:nvPr userDrawn="1"/>
        </p:nvSpPr>
        <p:spPr>
          <a:xfrm flipH="1">
            <a:off x="8121728" y="-25588"/>
            <a:ext cx="4070269" cy="4597587"/>
          </a:xfrm>
          <a:prstGeom prst="rect">
            <a:avLst/>
          </a:prstGeom>
          <a:gradFill>
            <a:gsLst>
              <a:gs pos="26000">
                <a:srgbClr val="FE4A00">
                  <a:alpha val="0"/>
                </a:srgbClr>
              </a:gs>
              <a:gs pos="100000">
                <a:srgbClr val="DA002F">
                  <a:alpha val="64000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A719B5-9FD6-B6C2-B783-BE5497A6EF09}"/>
              </a:ext>
            </a:extLst>
          </p:cNvPr>
          <p:cNvSpPr/>
          <p:nvPr userDrawn="1"/>
        </p:nvSpPr>
        <p:spPr>
          <a:xfrm rot="5400000" flipH="1">
            <a:off x="6434549" y="1693446"/>
            <a:ext cx="6858001" cy="3471101"/>
          </a:xfrm>
          <a:prstGeom prst="rect">
            <a:avLst/>
          </a:prstGeom>
          <a:gradFill>
            <a:gsLst>
              <a:gs pos="2000">
                <a:srgbClr val="9B3597"/>
              </a:gs>
              <a:gs pos="60000">
                <a:srgbClr val="D861D4">
                  <a:alpha val="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7183AA0-7414-7DE5-3010-C2623C3BE735}"/>
              </a:ext>
            </a:extLst>
          </p:cNvPr>
          <p:cNvSpPr/>
          <p:nvPr userDrawn="1"/>
        </p:nvSpPr>
        <p:spPr>
          <a:xfrm rot="12508972">
            <a:off x="6982942" y="1173159"/>
            <a:ext cx="4104515" cy="4894544"/>
          </a:xfrm>
          <a:custGeom>
            <a:avLst/>
            <a:gdLst>
              <a:gd name="connsiteX0" fmla="*/ 3695897 w 4104515"/>
              <a:gd name="connsiteY0" fmla="*/ 4592460 h 4894544"/>
              <a:gd name="connsiteX1" fmla="*/ 2502877 w 4104515"/>
              <a:gd name="connsiteY1" fmla="*/ 4894544 h 4894544"/>
              <a:gd name="connsiteX2" fmla="*/ 0 w 4104515"/>
              <a:gd name="connsiteY2" fmla="*/ 2391667 h 4894544"/>
              <a:gd name="connsiteX3" fmla="*/ 1758598 w 4104515"/>
              <a:gd name="connsiteY3" fmla="*/ 1314 h 4894544"/>
              <a:gd name="connsiteX4" fmla="*/ 1763709 w 4104515"/>
              <a:gd name="connsiteY4" fmla="*/ 0 h 4894544"/>
              <a:gd name="connsiteX5" fmla="*/ 4104515 w 4104515"/>
              <a:gd name="connsiteY5" fmla="*/ 4314305 h 4894544"/>
              <a:gd name="connsiteX6" fmla="*/ 4094939 w 4104515"/>
              <a:gd name="connsiteY6" fmla="*/ 4323009 h 4894544"/>
              <a:gd name="connsiteX7" fmla="*/ 3695897 w 4104515"/>
              <a:gd name="connsiteY7" fmla="*/ 4592460 h 4894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4515" h="4894544">
                <a:moveTo>
                  <a:pt x="3695897" y="4592460"/>
                </a:moveTo>
                <a:cubicBezTo>
                  <a:pt x="3341256" y="4785113"/>
                  <a:pt x="2934846" y="4894544"/>
                  <a:pt x="2502877" y="4894544"/>
                </a:cubicBezTo>
                <a:cubicBezTo>
                  <a:pt x="1120576" y="4894544"/>
                  <a:pt x="0" y="3773968"/>
                  <a:pt x="0" y="2391667"/>
                </a:cubicBezTo>
                <a:cubicBezTo>
                  <a:pt x="0" y="1268547"/>
                  <a:pt x="739756" y="318207"/>
                  <a:pt x="1758598" y="1314"/>
                </a:cubicBezTo>
                <a:lnTo>
                  <a:pt x="1763709" y="0"/>
                </a:lnTo>
                <a:lnTo>
                  <a:pt x="4104515" y="4314305"/>
                </a:lnTo>
                <a:lnTo>
                  <a:pt x="4094939" y="4323009"/>
                </a:lnTo>
                <a:cubicBezTo>
                  <a:pt x="3971326" y="4425023"/>
                  <a:pt x="3837753" y="4515399"/>
                  <a:pt x="3695897" y="4592460"/>
                </a:cubicBezTo>
                <a:close/>
              </a:path>
            </a:pathLst>
          </a:custGeom>
          <a:gradFill>
            <a:gsLst>
              <a:gs pos="31000">
                <a:schemeClr val="accent6">
                  <a:alpha val="0"/>
                </a:schemeClr>
              </a:gs>
              <a:gs pos="85000">
                <a:schemeClr val="accent6">
                  <a:lumMod val="60000"/>
                  <a:lumOff val="40000"/>
                  <a:alpha val="9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612648"/>
            <a:ext cx="6400800" cy="3419856"/>
          </a:xfrm>
        </p:spPr>
        <p:txBody>
          <a:bodyPr anchor="t">
            <a:normAutofit/>
          </a:bodyPr>
          <a:lstStyle>
            <a:lvl1pPr algn="l">
              <a:lnSpc>
                <a:spcPct val="110000"/>
              </a:lnSpc>
              <a:defRPr sz="4800" cap="all" spc="5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65192"/>
            <a:ext cx="6391656" cy="149047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0796B80-FA43-2B89-5F9F-72443F8E5C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1724" y="6455664"/>
            <a:ext cx="3472868" cy="365760"/>
          </a:xfrm>
        </p:spPr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FED2F463-51E0-AB87-A5B5-6942461AD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C1096F3-B460-B6B3-0D52-AEFDD7F69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3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371C36B-E56C-A499-1D3F-AC8DC09B0A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C72D07-FB95-F16C-6535-C8AEB3ACAFA0}"/>
              </a:ext>
            </a:extLst>
          </p:cNvPr>
          <p:cNvSpPr/>
          <p:nvPr userDrawn="1"/>
        </p:nvSpPr>
        <p:spPr>
          <a:xfrm rot="10800000" flipH="1">
            <a:off x="0" y="6408316"/>
            <a:ext cx="12192000" cy="449256"/>
          </a:xfrm>
          <a:prstGeom prst="rect">
            <a:avLst/>
          </a:prstGeom>
          <a:gradFill>
            <a:gsLst>
              <a:gs pos="14000">
                <a:srgbClr val="FE4A00">
                  <a:alpha val="27843"/>
                </a:srgbClr>
              </a:gs>
              <a:gs pos="100000">
                <a:srgbClr val="DA002F">
                  <a:alpha val="84706"/>
                </a:srgb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AA119A-27E9-C86D-0929-AC7B5A35BD16}"/>
              </a:ext>
            </a:extLst>
          </p:cNvPr>
          <p:cNvSpPr/>
          <p:nvPr userDrawn="1"/>
        </p:nvSpPr>
        <p:spPr>
          <a:xfrm flipH="1">
            <a:off x="3807553" y="6408316"/>
            <a:ext cx="8384444" cy="449684"/>
          </a:xfrm>
          <a:prstGeom prst="rect">
            <a:avLst/>
          </a:prstGeom>
          <a:gradFill>
            <a:gsLst>
              <a:gs pos="9000">
                <a:srgbClr val="D861D4">
                  <a:alpha val="67843"/>
                </a:srgbClr>
              </a:gs>
              <a:gs pos="99000">
                <a:srgbClr val="92248E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8304" y="310896"/>
            <a:ext cx="6858000" cy="923544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18304" y="1380744"/>
            <a:ext cx="6858000" cy="4608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C4F7BF24-7766-4AC9-B77A-480087C23DD5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6DF379E-0D41-B503-1F7F-4E6B2B90CC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3503" y="603504"/>
            <a:ext cx="3192563" cy="5202936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052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541EC5E-2E3A-29A5-7F01-3D098A93FA7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CDB1A6A-A82E-C28C-BC71-E59067A1D47F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B683A0-4783-F398-8347-7EAF3DEE633C}"/>
              </a:ext>
            </a:extLst>
          </p:cNvPr>
          <p:cNvSpPr/>
          <p:nvPr userDrawn="1"/>
        </p:nvSpPr>
        <p:spPr>
          <a:xfrm flipH="1">
            <a:off x="8491125" y="6406116"/>
            <a:ext cx="3700874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12572"/>
            <a:ext cx="6858000" cy="923544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380744"/>
            <a:ext cx="6858000" cy="4608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BA166-2CB7-4057-B29C-09DC99644EA2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6917188-FC72-8B54-8EBD-7107C6956D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91126" y="603504"/>
            <a:ext cx="3085177" cy="5202936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865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C107E25-160D-38D9-0187-6CC52C174FD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D179-3715-34B2-8655-00DD914CD368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8FBA7F-5058-33B2-4A7B-EF9D01BF5F1C}"/>
              </a:ext>
            </a:extLst>
          </p:cNvPr>
          <p:cNvSpPr/>
          <p:nvPr userDrawn="1"/>
        </p:nvSpPr>
        <p:spPr>
          <a:xfrm flipH="1">
            <a:off x="6397646" y="6400799"/>
            <a:ext cx="5794350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7768" y="448056"/>
            <a:ext cx="4288536" cy="1225296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87768" y="1837944"/>
            <a:ext cx="4288536" cy="4005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178D38-89D5-9865-D95F-A98395F0E86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58B23E9-B0FB-80CD-2482-F6F6EDA2AE0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536A15-BB6F-BE03-5C6F-953277F8EC6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6E1C8F7-F8B7-11CE-D365-4629F58BC37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3504" y="603504"/>
            <a:ext cx="5794143" cy="5202936"/>
          </a:xfrm>
          <a:blipFill>
            <a:blip r:embed="rId2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8966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23EECB3-6D21-F6E4-F21D-F078158585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89835B-0D30-1E17-A783-C1A1C601B335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DD1F26-1F28-7B15-5B2B-52747D8AF1F6}"/>
              </a:ext>
            </a:extLst>
          </p:cNvPr>
          <p:cNvSpPr/>
          <p:nvPr userDrawn="1"/>
        </p:nvSpPr>
        <p:spPr>
          <a:xfrm flipH="1">
            <a:off x="5907024" y="6406116"/>
            <a:ext cx="6284976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48056"/>
            <a:ext cx="4288536" cy="1225296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837944"/>
            <a:ext cx="4288536" cy="4005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AB0604A-F4CD-5078-40E6-06B85021C9A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907024" y="603504"/>
            <a:ext cx="5669280" cy="5202936"/>
          </a:xfrm>
          <a:blipFill>
            <a:blip r:embed="rId2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E1A81F16-A50D-E6B9-94A5-5D332C6EA90A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A44047AF-0E28-B0EA-B237-1BC451E67DE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35A257B2-6FAD-52EB-A460-8F67F1F6C37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242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00FDF4-E04E-45E3-73D7-9BD1BD2BCA8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DCA41D-9DCB-DD45-31CF-2ACE1D2C681B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1F0C67-B5B9-BA90-0D30-7132F7490891}"/>
              </a:ext>
            </a:extLst>
          </p:cNvPr>
          <p:cNvSpPr/>
          <p:nvPr userDrawn="1"/>
        </p:nvSpPr>
        <p:spPr>
          <a:xfrm flipH="1">
            <a:off x="5247320" y="6400799"/>
            <a:ext cx="6944677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3912" y="475488"/>
            <a:ext cx="5440680" cy="1197864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53912" y="1856232"/>
            <a:ext cx="5440680" cy="4005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A5FBC8-9F7C-5DDE-5C2A-6D231CC88D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3504" y="603504"/>
            <a:ext cx="4643816" cy="5202936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5913992-B8EA-FD20-FD4D-5B72B7A440D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4567FAE1-288E-FD4A-3F64-DC3B7101D93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D5201357-21DD-EA1C-08A2-FA2DAB22507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0612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9D4CDB-CF7F-55FD-1AAA-2B9CC97A8DF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AA8341-3BAF-5D28-E4C9-ECD6E9570B99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08C531-327D-304A-1A59-77D674F9CB28}"/>
              </a:ext>
            </a:extLst>
          </p:cNvPr>
          <p:cNvSpPr/>
          <p:nvPr userDrawn="1"/>
        </p:nvSpPr>
        <p:spPr>
          <a:xfrm flipH="1">
            <a:off x="7046622" y="6406116"/>
            <a:ext cx="5145378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75488"/>
            <a:ext cx="5522976" cy="1197864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856232"/>
            <a:ext cx="5440680" cy="4005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6D5AAE1-4E9C-F9D6-E71A-C63443C2C2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62321" y="603504"/>
            <a:ext cx="4513983" cy="5202936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DDF81D16-1E38-A820-F747-B8056873649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595F13AB-7710-9466-08C2-BE2FF29E051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1B051B9-BDAB-46D2-1F7A-CA9702880A4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303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05CC41A-D8E0-A7DE-B386-41A7DFBD866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6C8369-8B56-FC95-3B30-D31F58AEB76E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BE5234-4311-67E5-FF36-51D9F172A8AF}"/>
              </a:ext>
            </a:extLst>
          </p:cNvPr>
          <p:cNvSpPr/>
          <p:nvPr userDrawn="1"/>
        </p:nvSpPr>
        <p:spPr>
          <a:xfrm flipH="1">
            <a:off x="7046622" y="6406116"/>
            <a:ext cx="5145378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75488"/>
            <a:ext cx="5522976" cy="1197864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856232"/>
            <a:ext cx="5440680" cy="40050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BE89CE31-CEE9-CD6F-D010-24F4D96531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46622" y="959308"/>
            <a:ext cx="4544568" cy="4544568"/>
          </a:xfrm>
          <a:custGeom>
            <a:avLst/>
            <a:gdLst>
              <a:gd name="connsiteX0" fmla="*/ 2272284 w 4544568"/>
              <a:gd name="connsiteY0" fmla="*/ 0 h 4544568"/>
              <a:gd name="connsiteX1" fmla="*/ 4544568 w 4544568"/>
              <a:gd name="connsiteY1" fmla="*/ 2272284 h 4544568"/>
              <a:gd name="connsiteX2" fmla="*/ 2272284 w 4544568"/>
              <a:gd name="connsiteY2" fmla="*/ 4544568 h 4544568"/>
              <a:gd name="connsiteX3" fmla="*/ 0 w 4544568"/>
              <a:gd name="connsiteY3" fmla="*/ 2272284 h 4544568"/>
              <a:gd name="connsiteX4" fmla="*/ 2272284 w 4544568"/>
              <a:gd name="connsiteY4" fmla="*/ 0 h 4544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44568" h="4544568">
                <a:moveTo>
                  <a:pt x="2272284" y="0"/>
                </a:moveTo>
                <a:cubicBezTo>
                  <a:pt x="3527232" y="0"/>
                  <a:pt x="4544568" y="1017336"/>
                  <a:pt x="4544568" y="2272284"/>
                </a:cubicBezTo>
                <a:cubicBezTo>
                  <a:pt x="4544568" y="3527232"/>
                  <a:pt x="3527232" y="4544568"/>
                  <a:pt x="2272284" y="4544568"/>
                </a:cubicBezTo>
                <a:cubicBezTo>
                  <a:pt x="1017336" y="4544568"/>
                  <a:pt x="0" y="3527232"/>
                  <a:pt x="0" y="2272284"/>
                </a:cubicBezTo>
                <a:cubicBezTo>
                  <a:pt x="0" y="1017336"/>
                  <a:pt x="1017336" y="0"/>
                  <a:pt x="2272284" y="0"/>
                </a:cubicBezTo>
                <a:close/>
              </a:path>
            </a:pathLst>
          </a:custGeom>
          <a:blipFill>
            <a:blip r:embed="rId2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0" rIns="0" bIns="0" rtlCol="0">
            <a:noAutofit/>
          </a:bodyPr>
          <a:lstStyle>
            <a:lvl1pPr>
              <a:defRPr lang="en-US" sz="2400" b="0" i="0"/>
            </a:lvl1pPr>
          </a:lstStyle>
          <a:p>
            <a:pPr marL="0" lvl="0" indent="0">
              <a:lnSpc>
                <a:spcPct val="150000"/>
              </a:lnSpc>
              <a:buFontTx/>
              <a:buNone/>
            </a:pPr>
            <a:endParaRPr lang="en-US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E81BC1E-E116-6500-9431-437D56BA6CD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48532073-0759-5850-AE54-E7246417A1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ACDF0BD-37DF-D14C-8EA0-08BC14DD3BF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6113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8205052-C3B6-6D2C-A5A8-3EFDF993E7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1E3123-7D9E-2A08-F196-CDF340945D9D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F22AD7-5E04-F73B-69E6-5FA92F998C90}"/>
              </a:ext>
            </a:extLst>
          </p:cNvPr>
          <p:cNvSpPr/>
          <p:nvPr userDrawn="1"/>
        </p:nvSpPr>
        <p:spPr>
          <a:xfrm flipH="1">
            <a:off x="7284615" y="6400799"/>
            <a:ext cx="4907382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4736" y="475488"/>
            <a:ext cx="3401568" cy="1197864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4736" y="1856232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DC519FC-A3E9-4C11-0C12-6C530C7375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3504" y="603504"/>
            <a:ext cx="6681111" cy="5202936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89D3850-0B82-7481-3C6F-0BDFA5DB557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6E8A78A-1F40-EF49-1E08-D6397550623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4DFD1F8-B2A4-E3EB-CFCC-88A8CB48722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1962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BE22D09-4173-2C77-DB2B-BF36D074809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D32184-C2FE-9DC1-F1B7-95169B2DC229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42D940-3181-C288-3362-E36299EE62CD}"/>
              </a:ext>
            </a:extLst>
          </p:cNvPr>
          <p:cNvSpPr/>
          <p:nvPr userDrawn="1"/>
        </p:nvSpPr>
        <p:spPr>
          <a:xfrm flipH="1">
            <a:off x="8115300" y="6406116"/>
            <a:ext cx="4076698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04088"/>
            <a:ext cx="2907792" cy="1197864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23360" y="704088"/>
            <a:ext cx="3410712" cy="511149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DC519FC-A3E9-4C11-0C12-6C530C7375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15300" y="603504"/>
            <a:ext cx="3461004" cy="5202936"/>
          </a:xfrm>
          <a:blipFill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89D3850-0B82-7481-3C6F-0BDFA5DB557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6E8A78A-1F40-EF49-1E08-D6397550623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4DFD1F8-B2A4-E3EB-CFCC-88A8CB48722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4470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2FAED98-EC87-0DFC-FB26-FA955AFAE169}"/>
              </a:ext>
            </a:extLst>
          </p:cNvPr>
          <p:cNvSpPr/>
          <p:nvPr userDrawn="1"/>
        </p:nvSpPr>
        <p:spPr>
          <a:xfrm>
            <a:off x="1905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86DCB6-3459-2FE1-0EA3-79FA7BDD2CB5}"/>
              </a:ext>
            </a:extLst>
          </p:cNvPr>
          <p:cNvSpPr/>
          <p:nvPr userDrawn="1"/>
        </p:nvSpPr>
        <p:spPr>
          <a:xfrm rot="16200000" flipH="1">
            <a:off x="-1390263" y="1391038"/>
            <a:ext cx="6858000" cy="4075926"/>
          </a:xfrm>
          <a:prstGeom prst="rect">
            <a:avLst/>
          </a:prstGeom>
          <a:gradFill>
            <a:gsLst>
              <a:gs pos="0">
                <a:srgbClr val="FE4A00">
                  <a:alpha val="62000"/>
                </a:srgbClr>
              </a:gs>
              <a:gs pos="100000">
                <a:srgbClr val="DA002F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8CF784-EEE1-0791-AD3F-D1CFD9BF7805}"/>
              </a:ext>
            </a:extLst>
          </p:cNvPr>
          <p:cNvSpPr/>
          <p:nvPr userDrawn="1"/>
        </p:nvSpPr>
        <p:spPr>
          <a:xfrm rot="16200000" flipH="1">
            <a:off x="-252112" y="2533653"/>
            <a:ext cx="4572006" cy="4076699"/>
          </a:xfrm>
          <a:prstGeom prst="rect">
            <a:avLst/>
          </a:prstGeom>
          <a:gradFill>
            <a:gsLst>
              <a:gs pos="12000">
                <a:srgbClr val="FF5076">
                  <a:alpha val="0"/>
                </a:srgbClr>
              </a:gs>
              <a:gs pos="99000">
                <a:srgbClr val="92248E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F4DD92A-D010-8A0B-A546-137621F4C6FC}"/>
              </a:ext>
            </a:extLst>
          </p:cNvPr>
          <p:cNvSpPr/>
          <p:nvPr userDrawn="1"/>
        </p:nvSpPr>
        <p:spPr>
          <a:xfrm rot="20635413">
            <a:off x="-445276" y="743375"/>
            <a:ext cx="3759905" cy="4178958"/>
          </a:xfrm>
          <a:custGeom>
            <a:avLst/>
            <a:gdLst>
              <a:gd name="connsiteX0" fmla="*/ 2291773 w 3759905"/>
              <a:gd name="connsiteY0" fmla="*/ 93939 h 4178958"/>
              <a:gd name="connsiteX1" fmla="*/ 3759905 w 3759905"/>
              <a:gd name="connsiteY1" fmla="*/ 2089479 h 4178958"/>
              <a:gd name="connsiteX2" fmla="*/ 1670426 w 3759905"/>
              <a:gd name="connsiteY2" fmla="*/ 4178958 h 4178958"/>
              <a:gd name="connsiteX3" fmla="*/ 58083 w 3759905"/>
              <a:gd name="connsiteY3" fmla="*/ 3418581 h 4178958"/>
              <a:gd name="connsiteX4" fmla="*/ 0 w 3759905"/>
              <a:gd name="connsiteY4" fmla="*/ 3340909 h 4178958"/>
              <a:gd name="connsiteX5" fmla="*/ 922380 w 3759905"/>
              <a:gd name="connsiteY5" fmla="*/ 140311 h 4178958"/>
              <a:gd name="connsiteX6" fmla="*/ 1049079 w 3759905"/>
              <a:gd name="connsiteY6" fmla="*/ 93939 h 4178958"/>
              <a:gd name="connsiteX7" fmla="*/ 1670426 w 3759905"/>
              <a:gd name="connsiteY7" fmla="*/ 0 h 4178958"/>
              <a:gd name="connsiteX8" fmla="*/ 2291773 w 3759905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59905" h="4178958">
                <a:moveTo>
                  <a:pt x="2291773" y="93939"/>
                </a:moveTo>
                <a:cubicBezTo>
                  <a:pt x="3142334" y="358491"/>
                  <a:pt x="3759905" y="1151865"/>
                  <a:pt x="3759905" y="2089479"/>
                </a:cubicBezTo>
                <a:cubicBezTo>
                  <a:pt x="3759905" y="3243466"/>
                  <a:pt x="2824413" y="4178958"/>
                  <a:pt x="1670426" y="4178958"/>
                </a:cubicBezTo>
                <a:cubicBezTo>
                  <a:pt x="1021308" y="4178958"/>
                  <a:pt x="441324" y="3882963"/>
                  <a:pt x="58083" y="3418581"/>
                </a:cubicBezTo>
                <a:lnTo>
                  <a:pt x="0" y="3340909"/>
                </a:lnTo>
                <a:lnTo>
                  <a:pt x="922380" y="140311"/>
                </a:lnTo>
                <a:lnTo>
                  <a:pt x="1049079" y="93939"/>
                </a:lnTo>
                <a:cubicBezTo>
                  <a:pt x="1245362" y="32889"/>
                  <a:pt x="1454053" y="0"/>
                  <a:pt x="1670426" y="0"/>
                </a:cubicBezTo>
                <a:cubicBezTo>
                  <a:pt x="1886799" y="0"/>
                  <a:pt x="2095490" y="32889"/>
                  <a:pt x="2291773" y="93939"/>
                </a:cubicBezTo>
                <a:close/>
              </a:path>
            </a:pathLst>
          </a:custGeom>
          <a:gradFill>
            <a:gsLst>
              <a:gs pos="37000">
                <a:srgbClr val="FFFFFF">
                  <a:alpha val="0"/>
                </a:srgbClr>
              </a:gs>
              <a:gs pos="100000">
                <a:srgbClr val="FF907A">
                  <a:alpha val="27843"/>
                </a:srgb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04088"/>
            <a:ext cx="2907792" cy="2487168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98264" y="704088"/>
            <a:ext cx="3803904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DC519FC-A3E9-4C11-0C12-6C530C7375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796527" y="-6"/>
            <a:ext cx="3432799" cy="6858006"/>
          </a:xfrm>
          <a:blipFill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A30EDB6C-5AE9-24B4-BD98-E041E52D93CF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4398265" y="6455664"/>
            <a:ext cx="3368542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CEB849DE-8CA0-FF95-F865-FE69011D7B4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411C9222-ACF8-FC4F-511B-DB2D0C220E3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748519" y="6455664"/>
            <a:ext cx="54864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FE5C4D-EAC6-713F-6F92-65FB2F46D4FA}"/>
              </a:ext>
            </a:extLst>
          </p:cNvPr>
          <p:cNvSpPr/>
          <p:nvPr userDrawn="1"/>
        </p:nvSpPr>
        <p:spPr>
          <a:xfrm>
            <a:off x="3840480" y="0"/>
            <a:ext cx="33832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79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3">
            <a:extLst>
              <a:ext uri="{FF2B5EF4-FFF2-40B4-BE49-F238E27FC236}">
                <a16:creationId xmlns:a16="http://schemas.microsoft.com/office/drawing/2014/main" id="{344B8E2B-A9B5-DCE0-5C06-E99F762397C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C38FEA-146D-53B3-36B0-5CBD8040636E}"/>
              </a:ext>
            </a:extLst>
          </p:cNvPr>
          <p:cNvSpPr/>
          <p:nvPr userDrawn="1"/>
        </p:nvSpPr>
        <p:spPr>
          <a:xfrm flipH="1">
            <a:off x="9143995" y="0"/>
            <a:ext cx="3076356" cy="6858000"/>
          </a:xfrm>
          <a:prstGeom prst="rect">
            <a:avLst/>
          </a:prstGeom>
          <a:gradFill>
            <a:gsLst>
              <a:gs pos="0">
                <a:srgbClr val="FF907A"/>
              </a:gs>
              <a:gs pos="100000">
                <a:srgbClr val="DA002F">
                  <a:alpha val="85882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84D35E-A520-CA7A-97CB-6D815AB4CC5D}"/>
              </a:ext>
            </a:extLst>
          </p:cNvPr>
          <p:cNvSpPr/>
          <p:nvPr userDrawn="1"/>
        </p:nvSpPr>
        <p:spPr>
          <a:xfrm flipH="1">
            <a:off x="9143990" y="-1"/>
            <a:ext cx="3076355" cy="4572001"/>
          </a:xfrm>
          <a:prstGeom prst="rect">
            <a:avLst/>
          </a:prstGeom>
          <a:gradFill>
            <a:gsLst>
              <a:gs pos="26000">
                <a:srgbClr val="FE4A00">
                  <a:alpha val="0"/>
                </a:srgbClr>
              </a:gs>
              <a:gs pos="100000">
                <a:srgbClr val="DA002F">
                  <a:alpha val="65000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5E890B-58C1-DD36-E90B-FFF0BE0CB5CB}"/>
              </a:ext>
            </a:extLst>
          </p:cNvPr>
          <p:cNvSpPr/>
          <p:nvPr userDrawn="1"/>
        </p:nvSpPr>
        <p:spPr>
          <a:xfrm rot="5400000" flipH="1">
            <a:off x="7253161" y="1890822"/>
            <a:ext cx="6858001" cy="3076355"/>
          </a:xfrm>
          <a:prstGeom prst="rect">
            <a:avLst/>
          </a:prstGeom>
          <a:gradFill>
            <a:gsLst>
              <a:gs pos="2000">
                <a:srgbClr val="9B3597"/>
              </a:gs>
              <a:gs pos="60000">
                <a:srgbClr val="D861D4">
                  <a:alpha val="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CD52CC-E8F2-3220-AE19-8A482DD1F236}"/>
              </a:ext>
            </a:extLst>
          </p:cNvPr>
          <p:cNvSpPr/>
          <p:nvPr userDrawn="1"/>
        </p:nvSpPr>
        <p:spPr>
          <a:xfrm rot="12508972">
            <a:off x="7949750" y="1673989"/>
            <a:ext cx="3201591" cy="4397456"/>
          </a:xfrm>
          <a:custGeom>
            <a:avLst/>
            <a:gdLst>
              <a:gd name="connsiteX0" fmla="*/ 3201591 w 3201591"/>
              <a:gd name="connsiteY0" fmla="*/ 4296647 h 4397456"/>
              <a:gd name="connsiteX1" fmla="*/ 3007294 w 3201591"/>
              <a:gd name="connsiteY1" fmla="*/ 4346606 h 4397456"/>
              <a:gd name="connsiteX2" fmla="*/ 2502877 w 3201591"/>
              <a:gd name="connsiteY2" fmla="*/ 4397456 h 4397456"/>
              <a:gd name="connsiteX3" fmla="*/ 0 w 3201591"/>
              <a:gd name="connsiteY3" fmla="*/ 1894579 h 4397456"/>
              <a:gd name="connsiteX4" fmla="*/ 733076 w 3201591"/>
              <a:gd name="connsiteY4" fmla="*/ 124777 h 4397456"/>
              <a:gd name="connsiteX5" fmla="*/ 870365 w 3201591"/>
              <a:gd name="connsiteY5" fmla="*/ 0 h 4397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1591" h="4397456">
                <a:moveTo>
                  <a:pt x="3201591" y="4296647"/>
                </a:moveTo>
                <a:lnTo>
                  <a:pt x="3007294" y="4346606"/>
                </a:lnTo>
                <a:cubicBezTo>
                  <a:pt x="2844362" y="4379947"/>
                  <a:pt x="2675664" y="4397456"/>
                  <a:pt x="2502877" y="4397456"/>
                </a:cubicBezTo>
                <a:cubicBezTo>
                  <a:pt x="1120576" y="4397456"/>
                  <a:pt x="0" y="3276880"/>
                  <a:pt x="0" y="1894579"/>
                </a:cubicBezTo>
                <a:cubicBezTo>
                  <a:pt x="0" y="1203428"/>
                  <a:pt x="280144" y="577709"/>
                  <a:pt x="733076" y="124777"/>
                </a:cubicBezTo>
                <a:lnTo>
                  <a:pt x="870365" y="0"/>
                </a:lnTo>
                <a:close/>
              </a:path>
            </a:pathLst>
          </a:cu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612648"/>
            <a:ext cx="7004304" cy="3557016"/>
          </a:xfrm>
        </p:spPr>
        <p:txBody>
          <a:bodyPr anchor="t">
            <a:normAutofit/>
          </a:bodyPr>
          <a:lstStyle>
            <a:lvl1pPr algn="l">
              <a:lnSpc>
                <a:spcPct val="110000"/>
              </a:lnSpc>
              <a:defRPr sz="4800" cap="all" spc="5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65192"/>
            <a:ext cx="6391656" cy="149047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0796B80-FA43-2B89-5F9F-72443F8E5C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4909" y="6455664"/>
            <a:ext cx="347286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FED2F463-51E0-AB87-A5B5-6942461AD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C1096F3-B460-B6B3-0D52-AEFDD7F69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09489" y="6455664"/>
            <a:ext cx="54864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08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2FAED98-EC87-0DFC-FB26-FA955AFAE169}"/>
              </a:ext>
            </a:extLst>
          </p:cNvPr>
          <p:cNvSpPr/>
          <p:nvPr userDrawn="1"/>
        </p:nvSpPr>
        <p:spPr>
          <a:xfrm>
            <a:off x="1905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86DCB6-3459-2FE1-0EA3-79FA7BDD2CB5}"/>
              </a:ext>
            </a:extLst>
          </p:cNvPr>
          <p:cNvSpPr/>
          <p:nvPr userDrawn="1"/>
        </p:nvSpPr>
        <p:spPr>
          <a:xfrm rot="16200000" flipH="1">
            <a:off x="-1390263" y="1391038"/>
            <a:ext cx="6858000" cy="4075926"/>
          </a:xfrm>
          <a:prstGeom prst="rect">
            <a:avLst/>
          </a:prstGeom>
          <a:gradFill>
            <a:gsLst>
              <a:gs pos="0">
                <a:srgbClr val="FE4A00">
                  <a:alpha val="62000"/>
                </a:srgbClr>
              </a:gs>
              <a:gs pos="100000">
                <a:srgbClr val="DA002F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8CF784-EEE1-0791-AD3F-D1CFD9BF7805}"/>
              </a:ext>
            </a:extLst>
          </p:cNvPr>
          <p:cNvSpPr/>
          <p:nvPr userDrawn="1"/>
        </p:nvSpPr>
        <p:spPr>
          <a:xfrm rot="16200000" flipH="1">
            <a:off x="-252112" y="2533653"/>
            <a:ext cx="4572006" cy="4076699"/>
          </a:xfrm>
          <a:prstGeom prst="rect">
            <a:avLst/>
          </a:prstGeom>
          <a:gradFill>
            <a:gsLst>
              <a:gs pos="12000">
                <a:srgbClr val="FF5076">
                  <a:alpha val="0"/>
                </a:srgbClr>
              </a:gs>
              <a:gs pos="99000">
                <a:srgbClr val="92248E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F434390-19F5-ED9C-BF5E-2F7F70235680}"/>
              </a:ext>
            </a:extLst>
          </p:cNvPr>
          <p:cNvSpPr/>
          <p:nvPr userDrawn="1"/>
        </p:nvSpPr>
        <p:spPr>
          <a:xfrm rot="20635413">
            <a:off x="-433278" y="741681"/>
            <a:ext cx="3747666" cy="4178958"/>
          </a:xfrm>
          <a:custGeom>
            <a:avLst/>
            <a:gdLst>
              <a:gd name="connsiteX0" fmla="*/ 2279534 w 3747666"/>
              <a:gd name="connsiteY0" fmla="*/ 93939 h 4178958"/>
              <a:gd name="connsiteX1" fmla="*/ 3747666 w 3747666"/>
              <a:gd name="connsiteY1" fmla="*/ 2089479 h 4178958"/>
              <a:gd name="connsiteX2" fmla="*/ 1658187 w 3747666"/>
              <a:gd name="connsiteY2" fmla="*/ 4178958 h 4178958"/>
              <a:gd name="connsiteX3" fmla="*/ 45844 w 3747666"/>
              <a:gd name="connsiteY3" fmla="*/ 3418581 h 4178958"/>
              <a:gd name="connsiteX4" fmla="*/ 0 w 3747666"/>
              <a:gd name="connsiteY4" fmla="*/ 3357276 h 4178958"/>
              <a:gd name="connsiteX5" fmla="*/ 929097 w 3747666"/>
              <a:gd name="connsiteY5" fmla="*/ 133373 h 4178958"/>
              <a:gd name="connsiteX6" fmla="*/ 1036840 w 3747666"/>
              <a:gd name="connsiteY6" fmla="*/ 93939 h 4178958"/>
              <a:gd name="connsiteX7" fmla="*/ 1658187 w 3747666"/>
              <a:gd name="connsiteY7" fmla="*/ 0 h 4178958"/>
              <a:gd name="connsiteX8" fmla="*/ 2279534 w 3747666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47666" h="4178958">
                <a:moveTo>
                  <a:pt x="2279534" y="93939"/>
                </a:moveTo>
                <a:cubicBezTo>
                  <a:pt x="3130095" y="358491"/>
                  <a:pt x="3747666" y="1151865"/>
                  <a:pt x="3747666" y="2089479"/>
                </a:cubicBezTo>
                <a:cubicBezTo>
                  <a:pt x="3747666" y="3243466"/>
                  <a:pt x="2812174" y="4178958"/>
                  <a:pt x="1658187" y="4178958"/>
                </a:cubicBezTo>
                <a:cubicBezTo>
                  <a:pt x="1009069" y="4178958"/>
                  <a:pt x="429085" y="3882963"/>
                  <a:pt x="45844" y="3418581"/>
                </a:cubicBezTo>
                <a:lnTo>
                  <a:pt x="0" y="3357276"/>
                </a:lnTo>
                <a:lnTo>
                  <a:pt x="929097" y="133373"/>
                </a:lnTo>
                <a:lnTo>
                  <a:pt x="1036840" y="93939"/>
                </a:lnTo>
                <a:cubicBezTo>
                  <a:pt x="1233123" y="32888"/>
                  <a:pt x="1441814" y="0"/>
                  <a:pt x="1658187" y="0"/>
                </a:cubicBezTo>
                <a:cubicBezTo>
                  <a:pt x="1874560" y="0"/>
                  <a:pt x="2083251" y="32888"/>
                  <a:pt x="2279534" y="93939"/>
                </a:cubicBezTo>
                <a:close/>
              </a:path>
            </a:pathLst>
          </a:custGeom>
          <a:gradFill>
            <a:gsLst>
              <a:gs pos="37000">
                <a:srgbClr val="FFFFFF">
                  <a:alpha val="0"/>
                </a:srgbClr>
              </a:gs>
              <a:gs pos="100000">
                <a:srgbClr val="FF907A">
                  <a:alpha val="27843"/>
                </a:srgb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04088"/>
            <a:ext cx="2962656" cy="2487168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43984" y="704088"/>
            <a:ext cx="2711668" cy="511149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DC519FC-A3E9-4C11-0C12-6C530C7375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72984" y="603504"/>
            <a:ext cx="3721608" cy="5202936"/>
          </a:xfrm>
          <a:blipFill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A30EDB6C-5AE9-24B4-BD98-E041E52D93C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CEB849DE-8CA0-FF95-F865-FE69011D7B4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411C9222-ACF8-FC4F-511B-DB2D0C220E3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81CD4F-FD39-3D8A-5A11-67F05168D98D}"/>
              </a:ext>
            </a:extLst>
          </p:cNvPr>
          <p:cNvSpPr/>
          <p:nvPr userDrawn="1"/>
        </p:nvSpPr>
        <p:spPr>
          <a:xfrm>
            <a:off x="3895344" y="0"/>
            <a:ext cx="28346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998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EF18C7C-1969-9C01-D038-301F240DE5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92EA85-E779-E444-F045-AF74D3205F21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B930F6-9FDA-0841-96E2-360254453D93}"/>
              </a:ext>
            </a:extLst>
          </p:cNvPr>
          <p:cNvSpPr/>
          <p:nvPr userDrawn="1"/>
        </p:nvSpPr>
        <p:spPr>
          <a:xfrm flipH="1">
            <a:off x="7562434" y="6406116"/>
            <a:ext cx="4629564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04088"/>
            <a:ext cx="2907792" cy="1197864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23360" y="704088"/>
            <a:ext cx="2843784" cy="511149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DC519FC-A3E9-4C11-0C12-6C530C7375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62436" y="0"/>
            <a:ext cx="4629564" cy="6409944"/>
          </a:xfrm>
          <a:blipFill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89D3850-0B82-7481-3C6F-0BDFA5DB557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6E8A78A-1F40-EF49-1E08-D6397550623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4DFD1F8-B2A4-E3EB-CFCC-88A8CB48722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7658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EF18C7C-1969-9C01-D038-301F240DE5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92EA85-E779-E444-F045-AF74D3205F21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B930F6-9FDA-0841-96E2-360254453D93}"/>
              </a:ext>
            </a:extLst>
          </p:cNvPr>
          <p:cNvSpPr/>
          <p:nvPr userDrawn="1"/>
        </p:nvSpPr>
        <p:spPr>
          <a:xfrm flipH="1">
            <a:off x="8305800" y="6406116"/>
            <a:ext cx="3886200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04088"/>
            <a:ext cx="2907792" cy="1197864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23360" y="704088"/>
            <a:ext cx="3776472" cy="534770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DC519FC-A3E9-4C11-0C12-6C530C7375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05800" y="0"/>
            <a:ext cx="3886200" cy="6406116"/>
          </a:xfrm>
          <a:blipFill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89D3850-0B82-7481-3C6F-0BDFA5DB557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6E8A78A-1F40-EF49-1E08-D6397550623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4DFD1F8-B2A4-E3EB-CFCC-88A8CB48722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6577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BE22D09-4173-2C77-DB2B-BF36D074809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D32184-C2FE-9DC1-F1B7-95169B2DC229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42D940-3181-C288-3362-E36299EE62CD}"/>
              </a:ext>
            </a:extLst>
          </p:cNvPr>
          <p:cNvSpPr/>
          <p:nvPr userDrawn="1"/>
        </p:nvSpPr>
        <p:spPr>
          <a:xfrm flipH="1">
            <a:off x="8302752" y="6406116"/>
            <a:ext cx="3889246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04088"/>
            <a:ext cx="2907792" cy="1197864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23360" y="704088"/>
            <a:ext cx="3776472" cy="53492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DC519FC-A3E9-4C11-0C12-6C530C7375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02752" y="704088"/>
            <a:ext cx="3291840" cy="5202936"/>
          </a:xfrm>
          <a:blipFill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89D3850-0B82-7481-3C6F-0BDFA5DB557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6E8A78A-1F40-EF49-1E08-D6397550623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4DFD1F8-B2A4-E3EB-CFCC-88A8CB48722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04798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E270C72-937F-4EEB-59FB-6FC29DF457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BABC61-0C94-EB2C-729D-13A2A74C04A2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F3E17B-3D55-4567-37F8-1842ADBFD144}"/>
              </a:ext>
            </a:extLst>
          </p:cNvPr>
          <p:cNvSpPr/>
          <p:nvPr userDrawn="1"/>
        </p:nvSpPr>
        <p:spPr>
          <a:xfrm flipH="1">
            <a:off x="5029200" y="6406116"/>
            <a:ext cx="7162798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923544"/>
            <a:ext cx="3840480" cy="2505456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29200" y="3511295"/>
            <a:ext cx="6172200" cy="260628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A2D71-C1A3-7AD4-8B7D-05B964D2B9E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4DBEB0-C6B6-5CB8-ABF9-1B2039BB0E5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776449E-1F63-DCB9-E493-5C6901BE3C2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FFF810E-C78F-40FB-2AAF-2EF21D0EC3A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65776" y="0"/>
            <a:ext cx="6135624" cy="3291840"/>
          </a:xfrm>
          <a:blipFill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464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016717-EA73-3C76-64BF-8AA29BC563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460BC6-378A-8F4F-1D44-FA6677F92D4E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AC97FE-4F82-FCF7-08CC-137F322BADB5}"/>
              </a:ext>
            </a:extLst>
          </p:cNvPr>
          <p:cNvSpPr/>
          <p:nvPr userDrawn="1"/>
        </p:nvSpPr>
        <p:spPr>
          <a:xfrm flipH="1">
            <a:off x="5029200" y="6406116"/>
            <a:ext cx="7162798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932688"/>
            <a:ext cx="3392424" cy="3182112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29200" y="4206240"/>
            <a:ext cx="6172200" cy="164592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A2D71-C1A3-7AD4-8B7D-05B964D2B9E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4DBEB0-C6B6-5CB8-ABF9-1B2039BB0E5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776449E-1F63-DCB9-E493-5C6901BE3C2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FFF810E-C78F-40FB-2AAF-2EF21D0EC3A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65776" y="0"/>
            <a:ext cx="6135624" cy="3959352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7220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B2306B3-CC9D-9231-5FAC-043D7D9CF83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2546C4-90E7-2E27-E522-7021CAFC9E52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D0AA7F-12AD-8F81-1C75-E9F9CA9BA361}"/>
              </a:ext>
            </a:extLst>
          </p:cNvPr>
          <p:cNvSpPr/>
          <p:nvPr userDrawn="1"/>
        </p:nvSpPr>
        <p:spPr>
          <a:xfrm flipH="1">
            <a:off x="7417090" y="6400799"/>
            <a:ext cx="4774907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832104"/>
            <a:ext cx="3273552" cy="194767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2852928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9153B13C-4F7F-491E-137A-C175D2F343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9C33D4E-E2BE-E898-8127-4DC0FEE7EF6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65A4B81-1CBB-716F-B325-C1ECB6BA25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46617FE-5546-1330-38DE-729B1DB01C4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3504" y="603504"/>
            <a:ext cx="6813587" cy="5202936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5380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E51A20-2748-7167-D322-21FEFCFAA88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BB6C2A-5CA9-E68C-069E-E0E25559DCC0}"/>
              </a:ext>
            </a:extLst>
          </p:cNvPr>
          <p:cNvSpPr/>
          <p:nvPr userDrawn="1"/>
        </p:nvSpPr>
        <p:spPr>
          <a:xfrm flipH="1">
            <a:off x="-1" y="6408741"/>
            <a:ext cx="12191998" cy="449257"/>
          </a:xfrm>
          <a:prstGeom prst="rect">
            <a:avLst/>
          </a:prstGeom>
          <a:gradFill>
            <a:gsLst>
              <a:gs pos="34000">
                <a:srgbClr val="FE4A00">
                  <a:alpha val="72941"/>
                </a:srgbClr>
              </a:gs>
              <a:gs pos="100000">
                <a:srgbClr val="DA002F">
                  <a:alpha val="88627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80550C-DE5E-1065-0630-D03C188FDDD1}"/>
              </a:ext>
            </a:extLst>
          </p:cNvPr>
          <p:cNvSpPr/>
          <p:nvPr userDrawn="1"/>
        </p:nvSpPr>
        <p:spPr>
          <a:xfrm flipH="1">
            <a:off x="-1" y="6408314"/>
            <a:ext cx="7783998" cy="449258"/>
          </a:xfrm>
          <a:prstGeom prst="rect">
            <a:avLst/>
          </a:prstGeom>
          <a:gradFill>
            <a:gsLst>
              <a:gs pos="0">
                <a:srgbClr val="FD5353">
                  <a:alpha val="54902"/>
                </a:srgbClr>
              </a:gs>
              <a:gs pos="99000">
                <a:srgbClr val="972D8F">
                  <a:alpha val="73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832104"/>
            <a:ext cx="3273552" cy="194767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2852928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9153B13C-4F7F-491E-137A-C175D2F343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9C33D4E-E2BE-E898-8127-4DC0FEE7EF6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056" y="6455664"/>
            <a:ext cx="3557016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65A4B81-1CBB-716F-B325-C1ECB6BA25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46617FE-5546-1330-38DE-729B1DB01C4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-1"/>
            <a:ext cx="7783999" cy="6411311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35705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22B021D-E8B4-2E0C-47DD-151F0D73B2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974336"/>
            <a:ext cx="3739279" cy="1463040"/>
          </a:xfrm>
        </p:spPr>
        <p:txBody>
          <a:bodyPr anchor="t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69870" y="4974336"/>
            <a:ext cx="6217920" cy="1389888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0919A86-5EF3-0330-A2EA-6D5A372254D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12205716" cy="4544568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512E9C-1401-D1B0-AA35-9F3FEAEDE617}"/>
              </a:ext>
            </a:extLst>
          </p:cNvPr>
          <p:cNvGrpSpPr/>
          <p:nvPr userDrawn="1"/>
        </p:nvGrpSpPr>
        <p:grpSpPr>
          <a:xfrm>
            <a:off x="0" y="4541785"/>
            <a:ext cx="12192000" cy="155448"/>
            <a:chOff x="597154" y="4358953"/>
            <a:chExt cx="10979150" cy="15208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BBB700-2810-B525-1C1F-AE7AF3DFDA79}"/>
                </a:ext>
              </a:extLst>
            </p:cNvPr>
            <p:cNvSpPr/>
            <p:nvPr userDrawn="1"/>
          </p:nvSpPr>
          <p:spPr>
            <a:xfrm rot="10800000" flipH="1">
              <a:off x="597154" y="4364733"/>
              <a:ext cx="10979150" cy="146304"/>
            </a:xfrm>
            <a:prstGeom prst="rect">
              <a:avLst/>
            </a:prstGeom>
            <a:gradFill>
              <a:gsLst>
                <a:gs pos="43000">
                  <a:srgbClr val="FF8463"/>
                </a:gs>
                <a:gs pos="100000">
                  <a:srgbClr val="FA0036"/>
                </a:gs>
              </a:gsLst>
              <a:lin ang="15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CAD285-F4C1-9352-9A2E-53FBAB966F14}"/>
                </a:ext>
              </a:extLst>
            </p:cNvPr>
            <p:cNvSpPr/>
            <p:nvPr userDrawn="1"/>
          </p:nvSpPr>
          <p:spPr>
            <a:xfrm flipH="1">
              <a:off x="4038600" y="4358953"/>
              <a:ext cx="7537704" cy="146305"/>
            </a:xfrm>
            <a:prstGeom prst="rect">
              <a:avLst/>
            </a:prstGeom>
            <a:gradFill>
              <a:gsLst>
                <a:gs pos="9000">
                  <a:srgbClr val="E349BB">
                    <a:alpha val="29000"/>
                  </a:srgbClr>
                </a:gs>
                <a:gs pos="99000">
                  <a:srgbClr val="92248E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3FDAB587-8123-9F85-A185-704CD372DA52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B3D7E5F8-C58B-3B1F-7976-A5BC1DF74EE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731520" y="6451780"/>
            <a:ext cx="3557016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14332F18-A089-E19B-2181-CC4241D091C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88554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471F3A-3E6D-0DF1-74AB-CC9D04CFAE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BED10C-5619-54D2-5D2D-E5D0A3E26E93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596777-297F-86C7-883A-2CA5E5F7CD86}"/>
              </a:ext>
            </a:extLst>
          </p:cNvPr>
          <p:cNvSpPr/>
          <p:nvPr userDrawn="1"/>
        </p:nvSpPr>
        <p:spPr>
          <a:xfrm flipH="1">
            <a:off x="6158536" y="6400799"/>
            <a:ext cx="6033460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12064"/>
            <a:ext cx="10844784" cy="117043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12864" y="1984248"/>
            <a:ext cx="4663440" cy="38798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96D18-BA46-493C-B891-2E048FA12E37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C6A79F2-1363-2482-D116-A2760202AE8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1519" y="1984248"/>
            <a:ext cx="5427017" cy="3813048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477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7F7CFA0-C3A1-5564-DD4B-90674874B08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E2F783-0ED7-1F0B-219A-198549E350DD}"/>
              </a:ext>
            </a:extLst>
          </p:cNvPr>
          <p:cNvSpPr/>
          <p:nvPr userDrawn="1"/>
        </p:nvSpPr>
        <p:spPr>
          <a:xfrm>
            <a:off x="-6" y="-25866"/>
            <a:ext cx="12192005" cy="4589428"/>
          </a:xfrm>
          <a:prstGeom prst="rect">
            <a:avLst/>
          </a:prstGeom>
          <a:gradFill>
            <a:gsLst>
              <a:gs pos="8000">
                <a:srgbClr val="D861D4"/>
              </a:gs>
              <a:gs pos="100000">
                <a:srgbClr val="DA002F">
                  <a:alpha val="85000"/>
                </a:srgb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F09062-D41B-0E2E-C1C0-F27562ED9597}"/>
              </a:ext>
            </a:extLst>
          </p:cNvPr>
          <p:cNvSpPr/>
          <p:nvPr userDrawn="1"/>
        </p:nvSpPr>
        <p:spPr>
          <a:xfrm rot="16200000">
            <a:off x="3805950" y="-3822495"/>
            <a:ext cx="4580101" cy="12191999"/>
          </a:xfrm>
          <a:prstGeom prst="rect">
            <a:avLst/>
          </a:prstGeom>
          <a:gradFill>
            <a:gsLst>
              <a:gs pos="0">
                <a:srgbClr val="FE4A00">
                  <a:alpha val="50000"/>
                </a:srgbClr>
              </a:gs>
              <a:gs pos="99000">
                <a:srgbClr val="A3299D"/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A6D366-64E2-13D3-2734-861E811E1F1A}"/>
              </a:ext>
            </a:extLst>
          </p:cNvPr>
          <p:cNvSpPr/>
          <p:nvPr userDrawn="1"/>
        </p:nvSpPr>
        <p:spPr>
          <a:xfrm rot="10800000">
            <a:off x="8150806" y="-25872"/>
            <a:ext cx="4041192" cy="4589427"/>
          </a:xfrm>
          <a:prstGeom prst="rect">
            <a:avLst/>
          </a:prstGeom>
          <a:gradFill>
            <a:gsLst>
              <a:gs pos="0">
                <a:srgbClr val="DA002F">
                  <a:alpha val="0"/>
                </a:srgbClr>
              </a:gs>
              <a:gs pos="84000">
                <a:srgbClr val="FF907A">
                  <a:alpha val="32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E5B9BA8-AE27-B639-DB51-7E498FA9422B}"/>
              </a:ext>
            </a:extLst>
          </p:cNvPr>
          <p:cNvSpPr/>
          <p:nvPr userDrawn="1"/>
        </p:nvSpPr>
        <p:spPr>
          <a:xfrm rot="12508972">
            <a:off x="5485611" y="-1118641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41000">
                <a:srgbClr val="FF907A">
                  <a:alpha val="0"/>
                </a:srgbClr>
              </a:gs>
              <a:gs pos="100000">
                <a:srgbClr val="FFBCAF">
                  <a:alpha val="3300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3272" y="585216"/>
            <a:ext cx="6556248" cy="3200400"/>
          </a:xfrm>
        </p:spPr>
        <p:txBody>
          <a:bodyPr anchor="b">
            <a:normAutofit/>
          </a:bodyPr>
          <a:lstStyle>
            <a:lvl1pPr algn="l">
              <a:lnSpc>
                <a:spcPct val="110000"/>
              </a:lnSpc>
              <a:defRPr sz="4800" cap="all" spc="5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65192"/>
            <a:ext cx="6391656" cy="149047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7911B295-8CBE-7949-8048-EBF41461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EEDD729C-2F42-9729-3280-C9066997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036F8F79-3CDB-6415-DDB2-2D674522D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799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BBDD2D8-38BB-1C6A-2B23-9F993AC5EF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5D5052-9833-B746-0019-C652A4EB8F47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F3920E-A1F8-FC3B-4B69-CD6DD747FC3F}"/>
              </a:ext>
            </a:extLst>
          </p:cNvPr>
          <p:cNvSpPr/>
          <p:nvPr userDrawn="1"/>
        </p:nvSpPr>
        <p:spPr>
          <a:xfrm flipH="1">
            <a:off x="4380987" y="6400799"/>
            <a:ext cx="7811009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3649468" cy="158191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48072" y="704088"/>
            <a:ext cx="6428232" cy="50932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C63E2-6E77-4211-906F-D499EF947D90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C72D447-6660-458A-13D3-C4FF0703865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1519" y="2368296"/>
            <a:ext cx="3514659" cy="3429000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16419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, 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2C2A734-7281-FE8F-4411-A87F117D9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357AC4-53BA-D589-49BC-8035640342AB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A6C5A0-24DF-B2AE-DA40-06D6A608EA8F}"/>
              </a:ext>
            </a:extLst>
          </p:cNvPr>
          <p:cNvSpPr/>
          <p:nvPr userDrawn="1"/>
        </p:nvSpPr>
        <p:spPr>
          <a:xfrm flipH="1">
            <a:off x="4380987" y="6400799"/>
            <a:ext cx="7811008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3649468" cy="158191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48072" y="704088"/>
            <a:ext cx="6428232" cy="50932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C63E2-6E77-4211-906F-D499EF947D90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58CBB-59BF-7490-9702-94A44190B6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1520" y="2569464"/>
            <a:ext cx="3227832" cy="3227832"/>
          </a:xfrm>
          <a:custGeom>
            <a:avLst/>
            <a:gdLst>
              <a:gd name="connsiteX0" fmla="*/ 1613916 w 3227832"/>
              <a:gd name="connsiteY0" fmla="*/ 0 h 3227832"/>
              <a:gd name="connsiteX1" fmla="*/ 3227832 w 3227832"/>
              <a:gd name="connsiteY1" fmla="*/ 1613916 h 3227832"/>
              <a:gd name="connsiteX2" fmla="*/ 1613916 w 3227832"/>
              <a:gd name="connsiteY2" fmla="*/ 3227832 h 3227832"/>
              <a:gd name="connsiteX3" fmla="*/ 0 w 3227832"/>
              <a:gd name="connsiteY3" fmla="*/ 1613916 h 3227832"/>
              <a:gd name="connsiteX4" fmla="*/ 1613916 w 3227832"/>
              <a:gd name="connsiteY4" fmla="*/ 0 h 322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7832" h="3227832">
                <a:moveTo>
                  <a:pt x="1613916" y="0"/>
                </a:moveTo>
                <a:cubicBezTo>
                  <a:pt x="2505257" y="0"/>
                  <a:pt x="3227832" y="722575"/>
                  <a:pt x="3227832" y="1613916"/>
                </a:cubicBezTo>
                <a:cubicBezTo>
                  <a:pt x="3227832" y="2505257"/>
                  <a:pt x="2505257" y="3227832"/>
                  <a:pt x="1613916" y="3227832"/>
                </a:cubicBezTo>
                <a:cubicBezTo>
                  <a:pt x="722575" y="3227832"/>
                  <a:pt x="0" y="2505257"/>
                  <a:pt x="0" y="1613916"/>
                </a:cubicBezTo>
                <a:cubicBezTo>
                  <a:pt x="0" y="722575"/>
                  <a:pt x="722575" y="0"/>
                  <a:pt x="1613916" y="0"/>
                </a:cubicBezTo>
                <a:close/>
              </a:path>
            </a:pathLst>
          </a:custGeom>
          <a:blipFill>
            <a:blip r:embed="rId2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0" rIns="0" bIns="0" rtlCol="0">
            <a:noAutofit/>
          </a:bodyPr>
          <a:lstStyle>
            <a:lvl1pPr>
              <a:defRPr lang="en-US" sz="2400" b="0" i="0"/>
            </a:lvl1pPr>
          </a:lstStyle>
          <a:p>
            <a:pPr marL="0" lvl="0" indent="0">
              <a:lnSpc>
                <a:spcPct val="150000"/>
              </a:lnSpc>
              <a:buFontTx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701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E99FD1-4C4F-942E-5C24-C7F30C3E106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093A5D-CF9E-656F-6E4D-BBE26617BBEC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D037C8-31EA-E42D-7880-3FC907A897D8}"/>
              </a:ext>
            </a:extLst>
          </p:cNvPr>
          <p:cNvSpPr/>
          <p:nvPr userDrawn="1"/>
        </p:nvSpPr>
        <p:spPr>
          <a:xfrm flipH="1">
            <a:off x="4380987" y="6400799"/>
            <a:ext cx="7811009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886200"/>
            <a:ext cx="3649468" cy="2048256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48072" y="704088"/>
            <a:ext cx="6428232" cy="52303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C63E2-6E77-4211-906F-D499EF947D90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C72D447-6660-458A-13D3-C4FF0703865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1518" y="0"/>
            <a:ext cx="3520440" cy="3648456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8390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5F419-3BE9-4269-E538-DB069E0C3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EA2F20-DFC9-8EAE-10DC-BC89113C2D4F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4C5968-63F8-AF79-49F2-4D9E9C22DD6B}"/>
              </a:ext>
            </a:extLst>
          </p:cNvPr>
          <p:cNvSpPr/>
          <p:nvPr userDrawn="1"/>
        </p:nvSpPr>
        <p:spPr>
          <a:xfrm flipH="1">
            <a:off x="3626812" y="6400799"/>
            <a:ext cx="8565184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2895292" cy="158191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3128" y="704088"/>
            <a:ext cx="7123176" cy="5175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8E1A-58E7-4D03-8EF6-CB0D2B0DEA38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A3F22A9-E31A-48F3-DD64-8A176453247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1520" y="2368296"/>
            <a:ext cx="2788920" cy="3429000"/>
          </a:xfrm>
          <a:blipFill dpi="0" rotWithShape="1"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74773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E7BC28-1BBC-C0E9-FC2B-74C4D099FF7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36AD37-4788-958B-5A30-071E76B81CA3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EA6E9D-B179-BE60-0BE7-E17E8669ACFE}"/>
              </a:ext>
            </a:extLst>
          </p:cNvPr>
          <p:cNvSpPr/>
          <p:nvPr userDrawn="1"/>
        </p:nvSpPr>
        <p:spPr>
          <a:xfrm flipH="1">
            <a:off x="3626812" y="6400799"/>
            <a:ext cx="8565184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2895292" cy="207064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3128" y="704088"/>
            <a:ext cx="7123176" cy="5175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8E1A-58E7-4D03-8EF6-CB0D2B0DEA38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6D58AE5-2E3B-5461-E1B0-CCF13A5C5A6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1520" y="3090672"/>
            <a:ext cx="2777434" cy="2788920"/>
          </a:xfrm>
          <a:custGeom>
            <a:avLst/>
            <a:gdLst>
              <a:gd name="connsiteX0" fmla="*/ 1382974 w 2777434"/>
              <a:gd name="connsiteY0" fmla="*/ 0 h 2788920"/>
              <a:gd name="connsiteX1" fmla="*/ 2777434 w 2777434"/>
              <a:gd name="connsiteY1" fmla="*/ 1394460 h 2788920"/>
              <a:gd name="connsiteX2" fmla="*/ 1382974 w 2777434"/>
              <a:gd name="connsiteY2" fmla="*/ 2788920 h 2788920"/>
              <a:gd name="connsiteX3" fmla="*/ 16845 w 2777434"/>
              <a:gd name="connsiteY3" fmla="*/ 1675493 h 2788920"/>
              <a:gd name="connsiteX4" fmla="*/ 0 w 2777434"/>
              <a:gd name="connsiteY4" fmla="*/ 1565122 h 2788920"/>
              <a:gd name="connsiteX5" fmla="*/ 0 w 2777434"/>
              <a:gd name="connsiteY5" fmla="*/ 1223798 h 2788920"/>
              <a:gd name="connsiteX6" fmla="*/ 16845 w 2777434"/>
              <a:gd name="connsiteY6" fmla="*/ 1113428 h 2788920"/>
              <a:gd name="connsiteX7" fmla="*/ 1382974 w 2777434"/>
              <a:gd name="connsiteY7" fmla="*/ 0 h 2788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77434" h="2788920">
                <a:moveTo>
                  <a:pt x="1382974" y="0"/>
                </a:moveTo>
                <a:cubicBezTo>
                  <a:pt x="2153113" y="0"/>
                  <a:pt x="2777434" y="624321"/>
                  <a:pt x="2777434" y="1394460"/>
                </a:cubicBezTo>
                <a:cubicBezTo>
                  <a:pt x="2777434" y="2164599"/>
                  <a:pt x="2153113" y="2788920"/>
                  <a:pt x="1382974" y="2788920"/>
                </a:cubicBezTo>
                <a:cubicBezTo>
                  <a:pt x="709102" y="2788920"/>
                  <a:pt x="146873" y="2310924"/>
                  <a:pt x="16845" y="1675493"/>
                </a:cubicBezTo>
                <a:lnTo>
                  <a:pt x="0" y="1565122"/>
                </a:lnTo>
                <a:lnTo>
                  <a:pt x="0" y="1223798"/>
                </a:lnTo>
                <a:lnTo>
                  <a:pt x="16845" y="1113428"/>
                </a:lnTo>
                <a:cubicBezTo>
                  <a:pt x="146873" y="477996"/>
                  <a:pt x="709102" y="0"/>
                  <a:pt x="1382974" y="0"/>
                </a:cubicBezTo>
                <a:close/>
              </a:path>
            </a:pathLst>
          </a:custGeom>
          <a:blipFill>
            <a:blip r:embed="rId2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0" rIns="0" bIns="0" rtlCol="0">
            <a:noAutofit/>
          </a:bodyPr>
          <a:lstStyle>
            <a:lvl1pPr>
              <a:defRPr lang="en-US" sz="2400" b="0" i="0"/>
            </a:lvl1pPr>
          </a:lstStyle>
          <a:p>
            <a:pPr marL="0" lvl="0" indent="0">
              <a:lnSpc>
                <a:spcPct val="150000"/>
              </a:lnSpc>
              <a:buFontTx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49926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F8A6B7-2D8C-63A2-A927-9D156073902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DFC8AD-7A1B-26CC-FF92-40D3448BDFB6}"/>
              </a:ext>
            </a:extLst>
          </p:cNvPr>
          <p:cNvSpPr/>
          <p:nvPr userDrawn="1"/>
        </p:nvSpPr>
        <p:spPr>
          <a:xfrm flipH="1">
            <a:off x="18287" y="-2522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6C547E4-090D-61A6-A70A-A7394C4B8BCC}"/>
              </a:ext>
            </a:extLst>
          </p:cNvPr>
          <p:cNvGrpSpPr/>
          <p:nvPr userDrawn="1"/>
        </p:nvGrpSpPr>
        <p:grpSpPr>
          <a:xfrm flipH="1" flipV="1">
            <a:off x="-12756" y="2522"/>
            <a:ext cx="12217513" cy="6863044"/>
            <a:chOff x="585170" y="-169430"/>
            <a:chExt cx="12217513" cy="686304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9E45A1-0191-47CB-E377-68C1AC0A2DE3}"/>
                </a:ext>
              </a:extLst>
            </p:cNvPr>
            <p:cNvSpPr/>
            <p:nvPr/>
          </p:nvSpPr>
          <p:spPr>
            <a:xfrm>
              <a:off x="585170" y="-169430"/>
              <a:ext cx="12217513" cy="6860523"/>
            </a:xfrm>
            <a:prstGeom prst="rect">
              <a:avLst/>
            </a:prstGeom>
            <a:gradFill>
              <a:gsLst>
                <a:gs pos="0">
                  <a:srgbClr val="FF411C">
                    <a:alpha val="66000"/>
                  </a:srgbClr>
                </a:gs>
                <a:gs pos="99000">
                  <a:srgbClr val="962077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DE34BC8-3326-BC2B-D01A-8C91C7395DCA}"/>
                </a:ext>
              </a:extLst>
            </p:cNvPr>
            <p:cNvSpPr/>
            <p:nvPr/>
          </p:nvSpPr>
          <p:spPr>
            <a:xfrm rot="10800000" flipH="1">
              <a:off x="585170" y="-169430"/>
              <a:ext cx="12203060" cy="6863044"/>
            </a:xfrm>
            <a:prstGeom prst="rect">
              <a:avLst/>
            </a:prstGeom>
            <a:gradFill>
              <a:gsLst>
                <a:gs pos="0">
                  <a:srgbClr val="FA0036">
                    <a:alpha val="3922"/>
                  </a:srgbClr>
                </a:gs>
                <a:gs pos="99000">
                  <a:srgbClr val="92248E">
                    <a:alpha val="97647"/>
                  </a:srgb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2405019-1737-F9AB-BD9E-3F8D0085B513}"/>
                </a:ext>
              </a:extLst>
            </p:cNvPr>
            <p:cNvSpPr/>
            <p:nvPr/>
          </p:nvSpPr>
          <p:spPr>
            <a:xfrm rot="5400000" flipH="1">
              <a:off x="5550927" y="-5130142"/>
              <a:ext cx="2286000" cy="12217513"/>
            </a:xfrm>
            <a:prstGeom prst="rect">
              <a:avLst/>
            </a:prstGeom>
            <a:gradFill>
              <a:gsLst>
                <a:gs pos="20000">
                  <a:srgbClr val="D861D4">
                    <a:alpha val="0"/>
                  </a:srgbClr>
                </a:gs>
                <a:gs pos="100000">
                  <a:srgbClr val="FF7037">
                    <a:alpha val="66000"/>
                  </a:srgb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FB3610-94F0-0922-79C5-70BCBF09EFE4}"/>
                </a:ext>
              </a:extLst>
            </p:cNvPr>
            <p:cNvSpPr/>
            <p:nvPr/>
          </p:nvSpPr>
          <p:spPr>
            <a:xfrm rot="16200000">
              <a:off x="-1313867" y="1732127"/>
              <a:ext cx="6860522" cy="3062447"/>
            </a:xfrm>
            <a:prstGeom prst="rect">
              <a:avLst/>
            </a:prstGeom>
            <a:gradFill>
              <a:gsLst>
                <a:gs pos="0">
                  <a:srgbClr val="FA0036">
                    <a:alpha val="31000"/>
                  </a:srgbClr>
                </a:gs>
                <a:gs pos="43000">
                  <a:srgbClr val="FF907A">
                    <a:alpha val="16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" y="704088"/>
            <a:ext cx="10844784" cy="3849624"/>
          </a:xfrm>
        </p:spPr>
        <p:txBody>
          <a:bodyPr>
            <a:normAutofit/>
          </a:bodyPr>
          <a:lstStyle>
            <a:lvl1pPr algn="l">
              <a:defRPr sz="27000">
                <a:solidFill>
                  <a:schemeClr val="tx1"/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67DBB42-F341-4B13-8DB0-EA14943C16B1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1520" y="4974336"/>
            <a:ext cx="10433304" cy="1444752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cap="all" spc="300" baseline="0">
                <a:solidFill>
                  <a:schemeClr val="tx1"/>
                </a:solidFill>
              </a:defRPr>
            </a:lvl1pPr>
            <a:lvl2pPr marL="228600" indent="0" algn="l">
              <a:buNone/>
              <a:defRPr sz="2400" cap="all" spc="300" baseline="0">
                <a:solidFill>
                  <a:schemeClr val="tx1"/>
                </a:solidFill>
              </a:defRPr>
            </a:lvl2pPr>
            <a:lvl3pPr marL="457200" indent="0" algn="l">
              <a:buNone/>
              <a:defRPr sz="2000" cap="all" spc="300" baseline="0">
                <a:solidFill>
                  <a:schemeClr val="tx1"/>
                </a:solidFill>
              </a:defRPr>
            </a:lvl3pPr>
            <a:lvl4pPr marL="685800" indent="0" algn="l">
              <a:buNone/>
              <a:defRPr sz="1800" cap="all" spc="300" baseline="0">
                <a:solidFill>
                  <a:schemeClr val="tx1"/>
                </a:solidFill>
              </a:defRPr>
            </a:lvl4pPr>
            <a:lvl5pPr marL="914400" indent="0" algn="l">
              <a:buNone/>
              <a:defRPr sz="1600" cap="all" spc="30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639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Number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F8A6B7-2D8C-63A2-A927-9D156073902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6C547E4-090D-61A6-A70A-A7394C4B8BCC}"/>
              </a:ext>
            </a:extLst>
          </p:cNvPr>
          <p:cNvGrpSpPr/>
          <p:nvPr userDrawn="1"/>
        </p:nvGrpSpPr>
        <p:grpSpPr>
          <a:xfrm flipH="1" flipV="1">
            <a:off x="-12756" y="2522"/>
            <a:ext cx="12217513" cy="6863044"/>
            <a:chOff x="585170" y="-169430"/>
            <a:chExt cx="12217513" cy="686304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9E45A1-0191-47CB-E377-68C1AC0A2DE3}"/>
                </a:ext>
              </a:extLst>
            </p:cNvPr>
            <p:cNvSpPr/>
            <p:nvPr/>
          </p:nvSpPr>
          <p:spPr>
            <a:xfrm>
              <a:off x="585170" y="-169430"/>
              <a:ext cx="12217513" cy="6860523"/>
            </a:xfrm>
            <a:prstGeom prst="rect">
              <a:avLst/>
            </a:prstGeom>
            <a:gradFill>
              <a:gsLst>
                <a:gs pos="0">
                  <a:srgbClr val="FF411C">
                    <a:alpha val="66000"/>
                  </a:srgbClr>
                </a:gs>
                <a:gs pos="99000">
                  <a:srgbClr val="962077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DE34BC8-3326-BC2B-D01A-8C91C7395DCA}"/>
                </a:ext>
              </a:extLst>
            </p:cNvPr>
            <p:cNvSpPr/>
            <p:nvPr/>
          </p:nvSpPr>
          <p:spPr>
            <a:xfrm rot="10800000" flipH="1">
              <a:off x="585170" y="-169430"/>
              <a:ext cx="12203060" cy="6863044"/>
            </a:xfrm>
            <a:prstGeom prst="rect">
              <a:avLst/>
            </a:prstGeom>
            <a:gradFill>
              <a:gsLst>
                <a:gs pos="0">
                  <a:srgbClr val="FA0036">
                    <a:alpha val="3922"/>
                  </a:srgbClr>
                </a:gs>
                <a:gs pos="99000">
                  <a:srgbClr val="92248E">
                    <a:alpha val="97647"/>
                  </a:srgb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2405019-1737-F9AB-BD9E-3F8D0085B513}"/>
                </a:ext>
              </a:extLst>
            </p:cNvPr>
            <p:cNvSpPr/>
            <p:nvPr/>
          </p:nvSpPr>
          <p:spPr>
            <a:xfrm rot="5400000" flipH="1">
              <a:off x="5550927" y="-5130142"/>
              <a:ext cx="2286000" cy="12217513"/>
            </a:xfrm>
            <a:prstGeom prst="rect">
              <a:avLst/>
            </a:prstGeom>
            <a:gradFill>
              <a:gsLst>
                <a:gs pos="20000">
                  <a:srgbClr val="D861D4">
                    <a:alpha val="0"/>
                  </a:srgbClr>
                </a:gs>
                <a:gs pos="100000">
                  <a:srgbClr val="FF7037">
                    <a:alpha val="66000"/>
                  </a:srgb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FB3610-94F0-0922-79C5-70BCBF09EFE4}"/>
                </a:ext>
              </a:extLst>
            </p:cNvPr>
            <p:cNvSpPr/>
            <p:nvPr/>
          </p:nvSpPr>
          <p:spPr>
            <a:xfrm rot="16200000">
              <a:off x="-1313867" y="1732127"/>
              <a:ext cx="6860522" cy="3062447"/>
            </a:xfrm>
            <a:prstGeom prst="rect">
              <a:avLst/>
            </a:prstGeom>
            <a:gradFill>
              <a:gsLst>
                <a:gs pos="0">
                  <a:srgbClr val="FA0036">
                    <a:alpha val="31000"/>
                  </a:srgbClr>
                </a:gs>
                <a:gs pos="43000">
                  <a:srgbClr val="FF907A">
                    <a:alpha val="16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976F318-4116-0BC4-0865-8D81CAEF1747}"/>
              </a:ext>
            </a:extLst>
          </p:cNvPr>
          <p:cNvSpPr/>
          <p:nvPr userDrawn="1"/>
        </p:nvSpPr>
        <p:spPr>
          <a:xfrm>
            <a:off x="-18286" y="4719145"/>
            <a:ext cx="12221346" cy="2141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0704" y="704088"/>
            <a:ext cx="10661904" cy="3849624"/>
          </a:xfrm>
        </p:spPr>
        <p:txBody>
          <a:bodyPr>
            <a:normAutofit/>
          </a:bodyPr>
          <a:lstStyle>
            <a:lvl1pPr algn="ctr">
              <a:defRPr sz="27000">
                <a:solidFill>
                  <a:schemeClr val="tx1"/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67DBB42-F341-4B13-8DB0-EA14943C16B1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0704" y="4974336"/>
            <a:ext cx="10433304" cy="1444752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cap="all" spc="300" baseline="0">
                <a:solidFill>
                  <a:schemeClr val="bg1"/>
                </a:solidFill>
              </a:defRPr>
            </a:lvl1pPr>
            <a:lvl2pPr marL="228600" indent="0" algn="ctr">
              <a:buNone/>
              <a:defRPr sz="2400" cap="all" spc="300" baseline="0">
                <a:solidFill>
                  <a:schemeClr val="bg1"/>
                </a:solidFill>
              </a:defRPr>
            </a:lvl2pPr>
            <a:lvl3pPr marL="457200" indent="0" algn="ctr">
              <a:buNone/>
              <a:defRPr sz="2000" cap="all" spc="300" baseline="0">
                <a:solidFill>
                  <a:schemeClr val="bg1"/>
                </a:solidFill>
              </a:defRPr>
            </a:lvl3pPr>
            <a:lvl4pPr marL="685800" indent="0" algn="ctr">
              <a:buNone/>
              <a:defRPr sz="1800" cap="all" spc="300" baseline="0">
                <a:solidFill>
                  <a:schemeClr val="bg1"/>
                </a:solidFill>
              </a:defRPr>
            </a:lvl4pPr>
            <a:lvl5pPr marL="914400" indent="0" algn="ctr">
              <a:buNone/>
              <a:defRPr sz="1600" cap="all" spc="3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06758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g Number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B8F4E7D-2CBF-7D3D-EC68-0BA269C5018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E65F67-D8BF-6B5A-60A6-74138D401C3E}"/>
              </a:ext>
            </a:extLst>
          </p:cNvPr>
          <p:cNvSpPr/>
          <p:nvPr userDrawn="1"/>
        </p:nvSpPr>
        <p:spPr>
          <a:xfrm flipH="1">
            <a:off x="18287" y="-2522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885776-AA1C-A8E8-3C91-50C8678829BC}"/>
              </a:ext>
            </a:extLst>
          </p:cNvPr>
          <p:cNvSpPr/>
          <p:nvPr userDrawn="1"/>
        </p:nvSpPr>
        <p:spPr>
          <a:xfrm>
            <a:off x="-7227" y="-5045"/>
            <a:ext cx="12217513" cy="6860523"/>
          </a:xfrm>
          <a:prstGeom prst="rect">
            <a:avLst/>
          </a:prstGeom>
          <a:gradFill>
            <a:gsLst>
              <a:gs pos="0">
                <a:srgbClr val="FF411C">
                  <a:alpha val="66000"/>
                </a:srgbClr>
              </a:gs>
              <a:gs pos="99000">
                <a:srgbClr val="962077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9D27DA-7C82-C0D5-B772-858188F46514}"/>
              </a:ext>
            </a:extLst>
          </p:cNvPr>
          <p:cNvSpPr/>
          <p:nvPr userDrawn="1"/>
        </p:nvSpPr>
        <p:spPr>
          <a:xfrm rot="10800000" flipH="1">
            <a:off x="429475" y="-5045"/>
            <a:ext cx="11788038" cy="6863044"/>
          </a:xfrm>
          <a:prstGeom prst="rect">
            <a:avLst/>
          </a:prstGeom>
          <a:gradFill>
            <a:gsLst>
              <a:gs pos="0">
                <a:srgbClr val="FA0036">
                  <a:alpha val="3922"/>
                </a:srgbClr>
              </a:gs>
              <a:gs pos="99000">
                <a:srgbClr val="92248E">
                  <a:alpha val="97647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68FA2C-1841-F047-F23F-3C0330C4F62E}"/>
              </a:ext>
            </a:extLst>
          </p:cNvPr>
          <p:cNvSpPr/>
          <p:nvPr userDrawn="1"/>
        </p:nvSpPr>
        <p:spPr>
          <a:xfrm rot="5400000" flipH="1">
            <a:off x="4958529" y="-4965758"/>
            <a:ext cx="2286000" cy="12217514"/>
          </a:xfrm>
          <a:prstGeom prst="rect">
            <a:avLst/>
          </a:prstGeom>
          <a:gradFill>
            <a:gsLst>
              <a:gs pos="20000">
                <a:srgbClr val="D861D4">
                  <a:alpha val="0"/>
                </a:srgbClr>
              </a:gs>
              <a:gs pos="100000">
                <a:srgbClr val="FF7037">
                  <a:alpha val="66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7243A5-51CC-8BF1-A7F6-81D9B6FBFEE9}"/>
              </a:ext>
            </a:extLst>
          </p:cNvPr>
          <p:cNvSpPr/>
          <p:nvPr userDrawn="1"/>
        </p:nvSpPr>
        <p:spPr>
          <a:xfrm rot="16200000">
            <a:off x="-900224" y="892997"/>
            <a:ext cx="6860522" cy="5074531"/>
          </a:xfrm>
          <a:prstGeom prst="rect">
            <a:avLst/>
          </a:prstGeom>
          <a:gradFill>
            <a:gsLst>
              <a:gs pos="0">
                <a:srgbClr val="FA0036">
                  <a:alpha val="31000"/>
                </a:srgbClr>
              </a:gs>
              <a:gs pos="43000">
                <a:srgbClr val="FF907A">
                  <a:alpha val="16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603504"/>
            <a:ext cx="10543032" cy="4114800"/>
          </a:xfrm>
        </p:spPr>
        <p:txBody>
          <a:bodyPr>
            <a:normAutofit/>
          </a:bodyPr>
          <a:lstStyle>
            <a:lvl1pPr algn="ctr">
              <a:defRPr sz="25000">
                <a:solidFill>
                  <a:schemeClr val="tx1"/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67DBB42-F341-4B13-8DB0-EA14943C16B1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57400" y="4809744"/>
            <a:ext cx="8156448" cy="1545336"/>
          </a:xfrm>
        </p:spPr>
        <p:txBody>
          <a:bodyPr anchor="t">
            <a:noAutofit/>
          </a:bodyPr>
          <a:lstStyle>
            <a:lvl1pPr marL="0" indent="0" algn="ctr">
              <a:buNone/>
              <a:defRPr sz="2800" cap="all" spc="300" baseline="0">
                <a:solidFill>
                  <a:schemeClr val="tx1"/>
                </a:solidFill>
              </a:defRPr>
            </a:lvl1pPr>
            <a:lvl2pPr marL="228600" indent="0" algn="ctr">
              <a:buNone/>
              <a:defRPr sz="2400" cap="all" spc="300" baseline="0">
                <a:solidFill>
                  <a:schemeClr val="tx1"/>
                </a:solidFill>
              </a:defRPr>
            </a:lvl2pPr>
            <a:lvl3pPr marL="457200" indent="0" algn="ctr">
              <a:buNone/>
              <a:defRPr sz="2000" cap="all" spc="300" baseline="0">
                <a:solidFill>
                  <a:schemeClr val="tx1"/>
                </a:solidFill>
              </a:defRPr>
            </a:lvl3pPr>
            <a:lvl4pPr marL="685800" indent="0" algn="ctr">
              <a:buNone/>
              <a:defRPr sz="1800" cap="all" spc="300" baseline="0">
                <a:solidFill>
                  <a:schemeClr val="tx1"/>
                </a:solidFill>
              </a:defRPr>
            </a:lvl4pPr>
            <a:lvl5pPr marL="914400" indent="0" algn="ctr">
              <a:buNone/>
              <a:defRPr sz="1600" cap="all" spc="30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26612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g Number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603504"/>
            <a:ext cx="10543032" cy="4114800"/>
          </a:xfrm>
        </p:spPr>
        <p:txBody>
          <a:bodyPr>
            <a:normAutofit/>
          </a:bodyPr>
          <a:lstStyle>
            <a:lvl1pPr algn="ctr">
              <a:defRPr sz="25000">
                <a:solidFill>
                  <a:schemeClr val="tx1"/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67DBB42-F341-4B13-8DB0-EA14943C16B1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57400" y="4809744"/>
            <a:ext cx="8156448" cy="1545336"/>
          </a:xfrm>
        </p:spPr>
        <p:txBody>
          <a:bodyPr anchor="t">
            <a:noAutofit/>
          </a:bodyPr>
          <a:lstStyle>
            <a:lvl1pPr marL="0" indent="0" algn="ctr">
              <a:buNone/>
              <a:defRPr sz="2800" cap="all" spc="300" baseline="0">
                <a:solidFill>
                  <a:schemeClr val="tx1"/>
                </a:solidFill>
              </a:defRPr>
            </a:lvl1pPr>
            <a:lvl2pPr marL="228600" indent="0" algn="ctr">
              <a:buNone/>
              <a:defRPr sz="2400" cap="all" spc="300" baseline="0">
                <a:solidFill>
                  <a:schemeClr val="tx1"/>
                </a:solidFill>
              </a:defRPr>
            </a:lvl2pPr>
            <a:lvl3pPr marL="457200" indent="0" algn="ctr">
              <a:buNone/>
              <a:defRPr sz="2000" cap="all" spc="300" baseline="0">
                <a:solidFill>
                  <a:schemeClr val="tx1"/>
                </a:solidFill>
              </a:defRPr>
            </a:lvl3pPr>
            <a:lvl4pPr marL="685800" indent="0" algn="ctr">
              <a:buNone/>
              <a:defRPr sz="1800" cap="all" spc="300" baseline="0">
                <a:solidFill>
                  <a:schemeClr val="tx1"/>
                </a:solidFill>
              </a:defRPr>
            </a:lvl4pPr>
            <a:lvl5pPr marL="914400" indent="0" algn="ctr">
              <a:buNone/>
              <a:defRPr sz="1600" cap="all" spc="30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6490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" y="603504"/>
            <a:ext cx="10863072" cy="4206240"/>
          </a:xfrm>
        </p:spPr>
        <p:txBody>
          <a:bodyPr>
            <a:normAutofit/>
          </a:bodyPr>
          <a:lstStyle>
            <a:lvl1pPr algn="l">
              <a:defRPr sz="27800">
                <a:solidFill>
                  <a:schemeClr val="tx1"/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1CA74-F3CB-4E54-8C43-DDC85602DA2D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1520" y="4809744"/>
            <a:ext cx="5897880" cy="135331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228600" indent="0" algn="l">
              <a:buNone/>
              <a:defRPr sz="2400">
                <a:solidFill>
                  <a:schemeClr val="tx1"/>
                </a:solidFill>
              </a:defRPr>
            </a:lvl2pPr>
            <a:lvl3pPr marL="457200" indent="0" algn="l">
              <a:buNone/>
              <a:defRPr sz="2000">
                <a:solidFill>
                  <a:schemeClr val="tx1"/>
                </a:solidFill>
              </a:defRPr>
            </a:lvl3pPr>
            <a:lvl4pPr marL="685800" indent="0" algn="l">
              <a:buNone/>
              <a:defRPr sz="1800">
                <a:solidFill>
                  <a:schemeClr val="tx1"/>
                </a:solidFill>
              </a:defRPr>
            </a:lvl4pPr>
            <a:lvl5pPr marL="914400" indent="0" algn="l"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2312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58E3E8-0931-8EEE-FF77-1C25EBBE79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CE0C29-D9B0-E434-079F-9F0C40DF20EC}"/>
              </a:ext>
            </a:extLst>
          </p:cNvPr>
          <p:cNvSpPr/>
          <p:nvPr userDrawn="1"/>
        </p:nvSpPr>
        <p:spPr>
          <a:xfrm rot="5400000" flipH="1">
            <a:off x="-1399562" y="1399556"/>
            <a:ext cx="6875820" cy="4076703"/>
          </a:xfrm>
          <a:prstGeom prst="rect">
            <a:avLst/>
          </a:prstGeom>
          <a:gradFill>
            <a:gsLst>
              <a:gs pos="11000">
                <a:srgbClr val="92248E"/>
              </a:gs>
              <a:gs pos="100000">
                <a:srgbClr val="FF411C">
                  <a:alpha val="8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9F604E-FEFA-3809-8244-5B72EE7BB044}"/>
              </a:ext>
            </a:extLst>
          </p:cNvPr>
          <p:cNvSpPr/>
          <p:nvPr userDrawn="1"/>
        </p:nvSpPr>
        <p:spPr>
          <a:xfrm rot="16200000">
            <a:off x="890124" y="3681875"/>
            <a:ext cx="2296453" cy="4076701"/>
          </a:xfrm>
          <a:prstGeom prst="rect">
            <a:avLst/>
          </a:prstGeom>
          <a:gradFill>
            <a:gsLst>
              <a:gs pos="0">
                <a:srgbClr val="DA002F">
                  <a:alpha val="55000"/>
                </a:srgbClr>
              </a:gs>
              <a:gs pos="100000">
                <a:srgbClr val="FF907A">
                  <a:alpha val="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18E261-930C-6A44-A568-9DD2A88D3526}"/>
              </a:ext>
            </a:extLst>
          </p:cNvPr>
          <p:cNvSpPr/>
          <p:nvPr userDrawn="1"/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rgbClr val="FFDBCC">
                  <a:alpha val="0"/>
                </a:srgbClr>
              </a:gs>
              <a:gs pos="100000">
                <a:srgbClr val="FF907A">
                  <a:alpha val="30000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850392"/>
            <a:ext cx="2935224" cy="3035808"/>
          </a:xfrm>
        </p:spPr>
        <p:txBody>
          <a:bodyPr anchor="t">
            <a:normAutofit/>
          </a:bodyPr>
          <a:lstStyle>
            <a:lvl1pPr algn="l">
              <a:lnSpc>
                <a:spcPct val="110000"/>
              </a:lnSpc>
              <a:defRPr sz="3200" cap="all" spc="7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5001768"/>
            <a:ext cx="2926080" cy="1490472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cap="all" spc="4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7911B295-8CBE-7949-8048-EBF41461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8" y="6455664"/>
            <a:ext cx="2866644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EEDD729C-2F42-9729-3280-C9066997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036F8F79-3CDB-6415-DDB2-2D674522D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61004" y="6455664"/>
            <a:ext cx="54864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889FC6C-F243-CA40-35F8-13153EA5EB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76700" y="0"/>
            <a:ext cx="8115300" cy="6858000"/>
          </a:xfrm>
          <a:blipFill>
            <a:blip r:embed="rId2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0" rIns="0" bIns="0" rtlCol="0">
            <a:noAutofit/>
          </a:bodyPr>
          <a:lstStyle>
            <a:lvl1pPr>
              <a:defRPr lang="en-US" sz="2400" b="0" i="0"/>
            </a:lvl1pPr>
          </a:lstStyle>
          <a:p>
            <a:pPr marL="0" lvl="0" indent="0">
              <a:lnSpc>
                <a:spcPct val="150000"/>
              </a:lnSpc>
              <a:buFontTx/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9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g Numb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860A6143-4068-5643-F18F-17A53862D2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665D91-A683-4C0E-1B5F-1AAB6F2C2F13}"/>
              </a:ext>
            </a:extLst>
          </p:cNvPr>
          <p:cNvSpPr/>
          <p:nvPr userDrawn="1"/>
        </p:nvSpPr>
        <p:spPr>
          <a:xfrm flipH="1">
            <a:off x="9842751" y="0"/>
            <a:ext cx="2377600" cy="6858000"/>
          </a:xfrm>
          <a:prstGeom prst="rect">
            <a:avLst/>
          </a:prstGeom>
          <a:gradFill>
            <a:gsLst>
              <a:gs pos="0">
                <a:srgbClr val="FF907A"/>
              </a:gs>
              <a:gs pos="100000">
                <a:srgbClr val="DA002F">
                  <a:alpha val="85882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37C38F-B4C9-D0C5-FD07-A245491067BE}"/>
              </a:ext>
            </a:extLst>
          </p:cNvPr>
          <p:cNvSpPr/>
          <p:nvPr userDrawn="1"/>
        </p:nvSpPr>
        <p:spPr>
          <a:xfrm flipH="1">
            <a:off x="9842745" y="-1"/>
            <a:ext cx="2377599" cy="4572001"/>
          </a:xfrm>
          <a:prstGeom prst="rect">
            <a:avLst/>
          </a:prstGeom>
          <a:gradFill>
            <a:gsLst>
              <a:gs pos="26000">
                <a:srgbClr val="FE4A00">
                  <a:alpha val="0"/>
                </a:srgbClr>
              </a:gs>
              <a:gs pos="100000">
                <a:srgbClr val="DA002F">
                  <a:alpha val="65000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900F59-B076-DE27-F5BA-5498B25CF11E}"/>
              </a:ext>
            </a:extLst>
          </p:cNvPr>
          <p:cNvSpPr/>
          <p:nvPr userDrawn="1"/>
        </p:nvSpPr>
        <p:spPr>
          <a:xfrm rot="5400000" flipH="1">
            <a:off x="7602538" y="2240199"/>
            <a:ext cx="6858001" cy="2377599"/>
          </a:xfrm>
          <a:prstGeom prst="rect">
            <a:avLst/>
          </a:prstGeom>
          <a:gradFill>
            <a:gsLst>
              <a:gs pos="2000">
                <a:srgbClr val="9B3597"/>
              </a:gs>
              <a:gs pos="60000">
                <a:srgbClr val="D861D4">
                  <a:alpha val="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94B55C4-A115-653E-5C00-DEEE99628752}"/>
              </a:ext>
            </a:extLst>
          </p:cNvPr>
          <p:cNvSpPr/>
          <p:nvPr userDrawn="1"/>
        </p:nvSpPr>
        <p:spPr>
          <a:xfrm rot="12508972">
            <a:off x="8596731" y="1673989"/>
            <a:ext cx="3201591" cy="4397456"/>
          </a:xfrm>
          <a:custGeom>
            <a:avLst/>
            <a:gdLst>
              <a:gd name="connsiteX0" fmla="*/ 3201591 w 3201591"/>
              <a:gd name="connsiteY0" fmla="*/ 4296647 h 4397456"/>
              <a:gd name="connsiteX1" fmla="*/ 3007294 w 3201591"/>
              <a:gd name="connsiteY1" fmla="*/ 4346606 h 4397456"/>
              <a:gd name="connsiteX2" fmla="*/ 2502877 w 3201591"/>
              <a:gd name="connsiteY2" fmla="*/ 4397456 h 4397456"/>
              <a:gd name="connsiteX3" fmla="*/ 0 w 3201591"/>
              <a:gd name="connsiteY3" fmla="*/ 1894579 h 4397456"/>
              <a:gd name="connsiteX4" fmla="*/ 733076 w 3201591"/>
              <a:gd name="connsiteY4" fmla="*/ 124777 h 4397456"/>
              <a:gd name="connsiteX5" fmla="*/ 870365 w 3201591"/>
              <a:gd name="connsiteY5" fmla="*/ 0 h 4397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1591" h="4397456">
                <a:moveTo>
                  <a:pt x="3201591" y="4296647"/>
                </a:moveTo>
                <a:lnTo>
                  <a:pt x="3007294" y="4346606"/>
                </a:lnTo>
                <a:cubicBezTo>
                  <a:pt x="2844362" y="4379947"/>
                  <a:pt x="2675664" y="4397456"/>
                  <a:pt x="2502877" y="4397456"/>
                </a:cubicBezTo>
                <a:cubicBezTo>
                  <a:pt x="1120576" y="4397456"/>
                  <a:pt x="0" y="3276880"/>
                  <a:pt x="0" y="1894579"/>
                </a:cubicBezTo>
                <a:cubicBezTo>
                  <a:pt x="0" y="1203428"/>
                  <a:pt x="280144" y="577709"/>
                  <a:pt x="733076" y="124777"/>
                </a:cubicBezTo>
                <a:lnTo>
                  <a:pt x="870365" y="0"/>
                </a:lnTo>
                <a:close/>
              </a:path>
            </a:pathLst>
          </a:cu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" y="603503"/>
            <a:ext cx="8678444" cy="4330805"/>
          </a:xfrm>
        </p:spPr>
        <p:txBody>
          <a:bodyPr anchor="t">
            <a:normAutofit/>
          </a:bodyPr>
          <a:lstStyle>
            <a:lvl1pPr algn="l">
              <a:defRPr sz="21500">
                <a:solidFill>
                  <a:schemeClr val="tx1"/>
                </a:solidFill>
              </a:defRPr>
            </a:lvl1pPr>
          </a:lstStyle>
          <a:p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1CA74-F3CB-4E54-8C43-DDC85602DA2D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1520" y="5102352"/>
            <a:ext cx="5897880" cy="1353312"/>
          </a:xfrm>
        </p:spPr>
        <p:txBody>
          <a:bodyPr anchor="ctr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228600" indent="0" algn="l">
              <a:buNone/>
              <a:defRPr sz="2000">
                <a:solidFill>
                  <a:schemeClr val="tx1"/>
                </a:solidFill>
              </a:defRPr>
            </a:lvl2pPr>
            <a:lvl3pPr marL="457200" indent="0" algn="l">
              <a:buNone/>
              <a:defRPr sz="1800">
                <a:solidFill>
                  <a:schemeClr val="tx1"/>
                </a:solidFill>
              </a:defRPr>
            </a:lvl3pPr>
            <a:lvl4pPr marL="685800" indent="0" algn="l">
              <a:buNone/>
              <a:defRPr sz="1600">
                <a:solidFill>
                  <a:schemeClr val="tx1"/>
                </a:solidFill>
              </a:defRPr>
            </a:lvl4pPr>
            <a:lvl5pPr marL="914400" indent="0" algn="l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4081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AFD00E-68E4-2C52-ADE7-B3CCEEF5D30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A70C64-A82F-539E-FA22-E9EDFA88F0CB}"/>
              </a:ext>
            </a:extLst>
          </p:cNvPr>
          <p:cNvSpPr/>
          <p:nvPr userDrawn="1"/>
        </p:nvSpPr>
        <p:spPr>
          <a:xfrm flipH="1">
            <a:off x="-1" y="0"/>
            <a:ext cx="3076356" cy="6858000"/>
          </a:xfrm>
          <a:prstGeom prst="rect">
            <a:avLst/>
          </a:prstGeom>
          <a:gradFill>
            <a:gsLst>
              <a:gs pos="0">
                <a:srgbClr val="FF907A"/>
              </a:gs>
              <a:gs pos="100000">
                <a:srgbClr val="DA002F">
                  <a:alpha val="85882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B51035-B1FE-075C-1780-50D3B30B2326}"/>
              </a:ext>
            </a:extLst>
          </p:cNvPr>
          <p:cNvSpPr/>
          <p:nvPr userDrawn="1"/>
        </p:nvSpPr>
        <p:spPr>
          <a:xfrm flipH="1">
            <a:off x="-6" y="-1"/>
            <a:ext cx="3076355" cy="4572001"/>
          </a:xfrm>
          <a:prstGeom prst="rect">
            <a:avLst/>
          </a:prstGeom>
          <a:gradFill>
            <a:gsLst>
              <a:gs pos="26000">
                <a:srgbClr val="FE4A00">
                  <a:alpha val="0"/>
                </a:srgbClr>
              </a:gs>
              <a:gs pos="100000">
                <a:srgbClr val="DA002F">
                  <a:alpha val="65000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1594AB-F53B-583B-B352-D96F6BEA3EAE}"/>
              </a:ext>
            </a:extLst>
          </p:cNvPr>
          <p:cNvSpPr/>
          <p:nvPr userDrawn="1"/>
        </p:nvSpPr>
        <p:spPr>
          <a:xfrm rot="5400000" flipH="1">
            <a:off x="-1890835" y="1890822"/>
            <a:ext cx="6858001" cy="3076355"/>
          </a:xfrm>
          <a:prstGeom prst="rect">
            <a:avLst/>
          </a:prstGeom>
          <a:gradFill>
            <a:gsLst>
              <a:gs pos="2000">
                <a:srgbClr val="9B3597"/>
              </a:gs>
              <a:gs pos="60000">
                <a:srgbClr val="D861D4">
                  <a:alpha val="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897458" y="731520"/>
            <a:ext cx="6794097" cy="55595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4800" b="1">
                <a:latin typeface="+mj-lt"/>
              </a:defRPr>
            </a:lvl1pPr>
            <a:lvl2pPr marL="228600" indent="0">
              <a:lnSpc>
                <a:spcPct val="100000"/>
              </a:lnSpc>
              <a:buNone/>
              <a:defRPr sz="4400" b="1">
                <a:latin typeface="+mj-lt"/>
              </a:defRPr>
            </a:lvl2pPr>
            <a:lvl3pPr marL="457200" indent="0">
              <a:lnSpc>
                <a:spcPct val="100000"/>
              </a:lnSpc>
              <a:buNone/>
              <a:defRPr sz="4000" b="1">
                <a:latin typeface="+mj-lt"/>
              </a:defRPr>
            </a:lvl3pPr>
            <a:lvl4pPr marL="685800" indent="0">
              <a:lnSpc>
                <a:spcPct val="100000"/>
              </a:lnSpc>
              <a:buNone/>
              <a:defRPr sz="3600" b="1">
                <a:latin typeface="+mj-lt"/>
              </a:defRPr>
            </a:lvl4pPr>
            <a:lvl5pPr marL="914400" indent="0">
              <a:lnSpc>
                <a:spcPct val="100000"/>
              </a:lnSpc>
              <a:buNone/>
              <a:defRPr sz="3200" b="1">
                <a:latin typeface="+mj-lt"/>
              </a:defRPr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CA9B8D8-D96F-41A6-BA4F-3AC7B82BEA7B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16DC94B-3BDB-1A55-CF02-E0ACF543DF06}"/>
              </a:ext>
            </a:extLst>
          </p:cNvPr>
          <p:cNvSpPr/>
          <p:nvPr userDrawn="1"/>
        </p:nvSpPr>
        <p:spPr>
          <a:xfrm rot="10800000">
            <a:off x="-25" y="875999"/>
            <a:ext cx="2609262" cy="4648800"/>
          </a:xfrm>
          <a:custGeom>
            <a:avLst/>
            <a:gdLst>
              <a:gd name="connsiteX0" fmla="*/ 2324400 w 2609262"/>
              <a:gd name="connsiteY0" fmla="*/ 4648800 h 4648800"/>
              <a:gd name="connsiteX1" fmla="*/ 0 w 2609262"/>
              <a:gd name="connsiteY1" fmla="*/ 2324400 h 4648800"/>
              <a:gd name="connsiteX2" fmla="*/ 2324400 w 2609262"/>
              <a:gd name="connsiteY2" fmla="*/ 0 h 4648800"/>
              <a:gd name="connsiteX3" fmla="*/ 2562056 w 2609262"/>
              <a:gd name="connsiteY3" fmla="*/ 12001 h 4648800"/>
              <a:gd name="connsiteX4" fmla="*/ 2609262 w 2609262"/>
              <a:gd name="connsiteY4" fmla="*/ 19205 h 4648800"/>
              <a:gd name="connsiteX5" fmla="*/ 2609262 w 2609262"/>
              <a:gd name="connsiteY5" fmla="*/ 4629595 h 4648800"/>
              <a:gd name="connsiteX6" fmla="*/ 2562056 w 2609262"/>
              <a:gd name="connsiteY6" fmla="*/ 4636799 h 4648800"/>
              <a:gd name="connsiteX7" fmla="*/ 2324400 w 2609262"/>
              <a:gd name="connsiteY7" fmla="*/ 4648800 h 464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09262" h="4648800">
                <a:moveTo>
                  <a:pt x="2324400" y="4648800"/>
                </a:moveTo>
                <a:cubicBezTo>
                  <a:pt x="1040669" y="4648800"/>
                  <a:pt x="0" y="3608131"/>
                  <a:pt x="0" y="2324400"/>
                </a:cubicBezTo>
                <a:cubicBezTo>
                  <a:pt x="0" y="1040669"/>
                  <a:pt x="1040669" y="0"/>
                  <a:pt x="2324400" y="0"/>
                </a:cubicBezTo>
                <a:cubicBezTo>
                  <a:pt x="2404633" y="0"/>
                  <a:pt x="2483917" y="4065"/>
                  <a:pt x="2562056" y="12001"/>
                </a:cubicBezTo>
                <a:lnTo>
                  <a:pt x="2609262" y="19205"/>
                </a:lnTo>
                <a:lnTo>
                  <a:pt x="2609262" y="4629595"/>
                </a:lnTo>
                <a:lnTo>
                  <a:pt x="2562056" y="4636799"/>
                </a:lnTo>
                <a:cubicBezTo>
                  <a:pt x="2483917" y="4644735"/>
                  <a:pt x="2404633" y="4648800"/>
                  <a:pt x="2324400" y="4648800"/>
                </a:cubicBezTo>
                <a:close/>
              </a:path>
            </a:pathLst>
          </a:cu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2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094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909A4D1-63C5-2E23-5C6B-F8AF9478218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2070271-1317-4457-72C3-9560AF9D7416}"/>
              </a:ext>
            </a:extLst>
          </p:cNvPr>
          <p:cNvGrpSpPr/>
          <p:nvPr userDrawn="1"/>
        </p:nvGrpSpPr>
        <p:grpSpPr>
          <a:xfrm flipH="1" flipV="1">
            <a:off x="-12756" y="2522"/>
            <a:ext cx="12217513" cy="6863044"/>
            <a:chOff x="585170" y="-169430"/>
            <a:chExt cx="12217513" cy="686304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EA2358-7C35-E7F3-E8C3-3D28909E4016}"/>
                </a:ext>
              </a:extLst>
            </p:cNvPr>
            <p:cNvSpPr/>
            <p:nvPr/>
          </p:nvSpPr>
          <p:spPr>
            <a:xfrm>
              <a:off x="585170" y="-169430"/>
              <a:ext cx="12217513" cy="6860523"/>
            </a:xfrm>
            <a:prstGeom prst="rect">
              <a:avLst/>
            </a:prstGeom>
            <a:gradFill>
              <a:gsLst>
                <a:gs pos="0">
                  <a:srgbClr val="FF411C">
                    <a:alpha val="66000"/>
                  </a:srgbClr>
                </a:gs>
                <a:gs pos="99000">
                  <a:srgbClr val="962077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E347F1A-F45E-1DB5-00F2-8254D6979D46}"/>
                </a:ext>
              </a:extLst>
            </p:cNvPr>
            <p:cNvSpPr/>
            <p:nvPr/>
          </p:nvSpPr>
          <p:spPr>
            <a:xfrm rot="10800000" flipH="1">
              <a:off x="585170" y="-169430"/>
              <a:ext cx="12203060" cy="6863044"/>
            </a:xfrm>
            <a:prstGeom prst="rect">
              <a:avLst/>
            </a:prstGeom>
            <a:gradFill>
              <a:gsLst>
                <a:gs pos="0">
                  <a:srgbClr val="FA0036">
                    <a:alpha val="3922"/>
                  </a:srgbClr>
                </a:gs>
                <a:gs pos="99000">
                  <a:srgbClr val="92248E">
                    <a:alpha val="97647"/>
                  </a:srgb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4CF8B62-DFD0-EBF8-5BB9-282EB5B6124B}"/>
                </a:ext>
              </a:extLst>
            </p:cNvPr>
            <p:cNvSpPr/>
            <p:nvPr/>
          </p:nvSpPr>
          <p:spPr>
            <a:xfrm rot="5400000" flipH="1">
              <a:off x="5550927" y="-5130142"/>
              <a:ext cx="2286000" cy="12217513"/>
            </a:xfrm>
            <a:prstGeom prst="rect">
              <a:avLst/>
            </a:prstGeom>
            <a:gradFill>
              <a:gsLst>
                <a:gs pos="20000">
                  <a:srgbClr val="D861D4">
                    <a:alpha val="0"/>
                  </a:srgbClr>
                </a:gs>
                <a:gs pos="100000">
                  <a:srgbClr val="FF7037">
                    <a:alpha val="66000"/>
                  </a:srgb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EBCED88-F67D-F1DB-27DB-72BF0D6DDBFF}"/>
                </a:ext>
              </a:extLst>
            </p:cNvPr>
            <p:cNvSpPr/>
            <p:nvPr/>
          </p:nvSpPr>
          <p:spPr>
            <a:xfrm rot="16200000">
              <a:off x="-1313867" y="1732127"/>
              <a:ext cx="6860522" cy="3062447"/>
            </a:xfrm>
            <a:prstGeom prst="rect">
              <a:avLst/>
            </a:prstGeom>
            <a:gradFill>
              <a:gsLst>
                <a:gs pos="0">
                  <a:srgbClr val="FA0036">
                    <a:alpha val="31000"/>
                  </a:srgbClr>
                </a:gs>
                <a:gs pos="43000">
                  <a:srgbClr val="FF907A">
                    <a:alpha val="16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6EBBFD2-5112-E929-5402-0348DC2938AB}"/>
              </a:ext>
            </a:extLst>
          </p:cNvPr>
          <p:cNvSpPr/>
          <p:nvPr userDrawn="1"/>
        </p:nvSpPr>
        <p:spPr>
          <a:xfrm rot="12508972">
            <a:off x="345743" y="2050044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41000">
                <a:srgbClr val="FF907A">
                  <a:alpha val="0"/>
                </a:srgbClr>
              </a:gs>
              <a:gs pos="100000">
                <a:srgbClr val="FFBCAF">
                  <a:alpha val="3300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69311F-FD36-C119-8B93-522F477634FB}"/>
              </a:ext>
            </a:extLst>
          </p:cNvPr>
          <p:cNvSpPr/>
          <p:nvPr userDrawn="1"/>
        </p:nvSpPr>
        <p:spPr>
          <a:xfrm flipV="1">
            <a:off x="-18286" y="-5046"/>
            <a:ext cx="12221346" cy="5094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62D5A-EE5C-4193-987D-280BD08F6A0F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31519" y="731520"/>
            <a:ext cx="9181224" cy="3806425"/>
          </a:xfrm>
        </p:spPr>
        <p:txBody>
          <a:bodyPr anchor="t">
            <a:noAutofit/>
          </a:bodyPr>
          <a:lstStyle>
            <a:lvl1pPr marL="0" indent="0">
              <a:lnSpc>
                <a:spcPct val="110000"/>
              </a:lnSpc>
              <a:buNone/>
              <a:defRPr sz="4600" b="1" cap="all" spc="100" baseline="0">
                <a:latin typeface="+mj-lt"/>
              </a:defRPr>
            </a:lvl1pPr>
            <a:lvl2pPr marL="228600" indent="0">
              <a:lnSpc>
                <a:spcPct val="110000"/>
              </a:lnSpc>
              <a:buNone/>
              <a:defRPr sz="3600" b="1" cap="all" spc="100" baseline="0">
                <a:latin typeface="+mj-lt"/>
              </a:defRPr>
            </a:lvl2pPr>
            <a:lvl3pPr marL="457200" indent="0">
              <a:lnSpc>
                <a:spcPct val="110000"/>
              </a:lnSpc>
              <a:buNone/>
              <a:defRPr sz="3200" b="1" cap="all" spc="100" baseline="0">
                <a:latin typeface="+mj-lt"/>
              </a:defRPr>
            </a:lvl3pPr>
            <a:lvl4pPr marL="685800" indent="0">
              <a:lnSpc>
                <a:spcPct val="110000"/>
              </a:lnSpc>
              <a:buNone/>
              <a:defRPr sz="2800" b="1" cap="all" spc="100" baseline="0">
                <a:latin typeface="+mj-lt"/>
              </a:defRPr>
            </a:lvl4pPr>
            <a:lvl5pPr marL="914400" indent="0">
              <a:lnSpc>
                <a:spcPct val="110000"/>
              </a:lnSpc>
              <a:buNone/>
              <a:defRPr sz="2400" b="1" cap="all" spc="100" baseline="0">
                <a:latin typeface="+mj-lt"/>
              </a:defRPr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399781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9616" y="1497555"/>
            <a:ext cx="9198864" cy="2875175"/>
          </a:xfrm>
        </p:spPr>
        <p:txBody>
          <a:bodyPr anchor="ctr">
            <a:normAutofit/>
          </a:bodyPr>
          <a:lstStyle>
            <a:lvl1pPr>
              <a:defRPr sz="4400" b="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C1686-4256-43E6-865C-4BF3DB34C3D3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4950267"/>
            <a:ext cx="9198864" cy="466344"/>
          </a:xfrm>
        </p:spPr>
        <p:txBody>
          <a:bodyPr>
            <a:noAutofit/>
          </a:bodyPr>
          <a:lstStyle>
            <a:lvl1pPr marL="0" indent="0">
              <a:buNone/>
              <a:defRPr sz="1600" b="1" cap="all" spc="300" baseline="0">
                <a:solidFill>
                  <a:schemeClr val="tx1"/>
                </a:solidFill>
                <a:latin typeface="+mj-lt"/>
              </a:defRPr>
            </a:lvl1pPr>
            <a:lvl2pPr marL="228600" indent="0">
              <a:buNone/>
              <a:defRPr sz="1400" b="1" cap="all" spc="300" baseline="0">
                <a:solidFill>
                  <a:schemeClr val="tx1"/>
                </a:solidFill>
                <a:latin typeface="+mj-lt"/>
              </a:defRPr>
            </a:lvl2pPr>
            <a:lvl3pPr marL="457200" indent="0">
              <a:buNone/>
              <a:defRPr sz="1200" b="1" cap="all" spc="300" baseline="0">
                <a:solidFill>
                  <a:schemeClr val="tx1"/>
                </a:solidFill>
                <a:latin typeface="+mj-lt"/>
              </a:defRPr>
            </a:lvl3pPr>
            <a:lvl4pPr marL="685800" indent="0">
              <a:buNone/>
              <a:defRPr sz="1100" b="1" cap="all" spc="300" baseline="0">
                <a:solidFill>
                  <a:schemeClr val="tx1"/>
                </a:solidFill>
                <a:latin typeface="+mj-lt"/>
              </a:defRPr>
            </a:lvl4pPr>
            <a:lvl5pPr marL="914400" indent="0">
              <a:buNone/>
              <a:defRPr sz="1050" b="1" cap="all" spc="300" baseline="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Quote Author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975539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DFC56EE-453D-5604-2E61-F764A3FDA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1662A2B-9DD8-5EC4-BCB1-63528BC5702D}"/>
              </a:ext>
            </a:extLst>
          </p:cNvPr>
          <p:cNvSpPr/>
          <p:nvPr userDrawn="1"/>
        </p:nvSpPr>
        <p:spPr>
          <a:xfrm>
            <a:off x="1009651" y="1028701"/>
            <a:ext cx="10172700" cy="48005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5EB8F9-14EA-461D-4CF6-028B1A6C9953}"/>
              </a:ext>
            </a:extLst>
          </p:cNvPr>
          <p:cNvSpPr/>
          <p:nvPr userDrawn="1"/>
        </p:nvSpPr>
        <p:spPr>
          <a:xfrm rot="10800000" flipH="1">
            <a:off x="1009650" y="5372523"/>
            <a:ext cx="10172700" cy="456773"/>
          </a:xfrm>
          <a:prstGeom prst="rect">
            <a:avLst/>
          </a:prstGeom>
          <a:gradFill>
            <a:gsLst>
              <a:gs pos="35000">
                <a:srgbClr val="FE4A00">
                  <a:alpha val="66667"/>
                </a:srgbClr>
              </a:gs>
              <a:gs pos="100000">
                <a:srgbClr val="FA0036">
                  <a:alpha val="91765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1F073D-B57E-E4FF-CD14-0C7AB24ACA47}"/>
              </a:ext>
            </a:extLst>
          </p:cNvPr>
          <p:cNvSpPr/>
          <p:nvPr userDrawn="1"/>
        </p:nvSpPr>
        <p:spPr>
          <a:xfrm flipH="1">
            <a:off x="6057900" y="5372527"/>
            <a:ext cx="5124449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64208" y="1536192"/>
            <a:ext cx="8759952" cy="2852928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3200" b="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09C1686-4256-43E6-865C-4BF3DB34C3D3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37360" y="4416552"/>
            <a:ext cx="8759952" cy="649224"/>
          </a:xfrm>
        </p:spPr>
        <p:txBody>
          <a:bodyPr anchor="ctr">
            <a:noAutofit/>
          </a:bodyPr>
          <a:lstStyle>
            <a:lvl1pPr marL="0" indent="0">
              <a:buNone/>
              <a:defRPr sz="1600" b="1" cap="all" spc="400" baseline="0">
                <a:solidFill>
                  <a:schemeClr val="tx1"/>
                </a:solidFill>
                <a:latin typeface="+mj-lt"/>
              </a:defRPr>
            </a:lvl1pPr>
            <a:lvl2pPr marL="228600" indent="0">
              <a:buNone/>
              <a:defRPr sz="1400" b="1" cap="all" spc="400">
                <a:solidFill>
                  <a:schemeClr val="tx1"/>
                </a:solidFill>
                <a:latin typeface="+mj-lt"/>
              </a:defRPr>
            </a:lvl2pPr>
            <a:lvl3pPr marL="457200" indent="0">
              <a:buNone/>
              <a:defRPr sz="1200" b="1" cap="all" spc="400">
                <a:solidFill>
                  <a:schemeClr val="tx1"/>
                </a:solidFill>
                <a:latin typeface="+mj-lt"/>
              </a:defRPr>
            </a:lvl3pPr>
            <a:lvl4pPr marL="685800" indent="0">
              <a:buNone/>
              <a:defRPr sz="1100" b="1" cap="all" spc="400">
                <a:solidFill>
                  <a:schemeClr val="tx1"/>
                </a:solidFill>
                <a:latin typeface="+mj-lt"/>
              </a:defRPr>
            </a:lvl4pPr>
            <a:lvl5pPr marL="914400" indent="0">
              <a:buNone/>
              <a:defRPr sz="1050" b="1" cap="all" spc="4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Quote Author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820119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DFC56EE-453D-5604-2E61-F764A3FDA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E8987B-30CC-703A-B6CB-AB5A46C75EEE}"/>
              </a:ext>
            </a:extLst>
          </p:cNvPr>
          <p:cNvSpPr/>
          <p:nvPr userDrawn="1"/>
        </p:nvSpPr>
        <p:spPr>
          <a:xfrm>
            <a:off x="1009651" y="1028701"/>
            <a:ext cx="10172700" cy="48005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35B987-327A-F416-7CAE-DBC2ADFD14CC}"/>
              </a:ext>
            </a:extLst>
          </p:cNvPr>
          <p:cNvSpPr/>
          <p:nvPr userDrawn="1"/>
        </p:nvSpPr>
        <p:spPr>
          <a:xfrm rot="10800000" flipH="1">
            <a:off x="1009651" y="4853253"/>
            <a:ext cx="10172700" cy="976045"/>
          </a:xfrm>
          <a:prstGeom prst="rect">
            <a:avLst/>
          </a:prstGeom>
          <a:gradFill>
            <a:gsLst>
              <a:gs pos="0">
                <a:srgbClr val="FE4A00">
                  <a:alpha val="66667"/>
                </a:srgbClr>
              </a:gs>
              <a:gs pos="100000">
                <a:srgbClr val="9C2C97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C65A21-2227-80AA-BCC4-DA2AD5381941}"/>
              </a:ext>
            </a:extLst>
          </p:cNvPr>
          <p:cNvSpPr/>
          <p:nvPr userDrawn="1"/>
        </p:nvSpPr>
        <p:spPr>
          <a:xfrm flipH="1">
            <a:off x="1009648" y="4853256"/>
            <a:ext cx="7105652" cy="976043"/>
          </a:xfrm>
          <a:prstGeom prst="rect">
            <a:avLst/>
          </a:prstGeom>
          <a:gradFill>
            <a:gsLst>
              <a:gs pos="0">
                <a:srgbClr val="FF6753">
                  <a:alpha val="0"/>
                </a:srgbClr>
              </a:gs>
              <a:gs pos="99000">
                <a:srgbClr val="D6002E">
                  <a:alpha val="4400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0824" y="1737360"/>
            <a:ext cx="8156448" cy="2569464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defRPr sz="3600" b="0" cap="none" spc="0" baseline="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09C1686-4256-43E6-865C-4BF3DB34C3D3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5020056"/>
            <a:ext cx="9198864" cy="649224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1" cap="all" spc="400" baseline="0">
                <a:solidFill>
                  <a:schemeClr val="bg1"/>
                </a:solidFill>
              </a:defRPr>
            </a:lvl1pPr>
            <a:lvl2pPr marL="228600" indent="0" algn="ctr">
              <a:buNone/>
              <a:defRPr sz="1400" b="1" cap="all" spc="400">
                <a:solidFill>
                  <a:schemeClr val="bg1"/>
                </a:solidFill>
              </a:defRPr>
            </a:lvl2pPr>
            <a:lvl3pPr marL="457200" indent="0" algn="ctr">
              <a:buNone/>
              <a:defRPr sz="1200" b="1" cap="all" spc="400">
                <a:solidFill>
                  <a:schemeClr val="bg1"/>
                </a:solidFill>
              </a:defRPr>
            </a:lvl3pPr>
            <a:lvl4pPr marL="685800" indent="0" algn="ctr">
              <a:buNone/>
              <a:defRPr sz="1100" b="1" cap="all" spc="400">
                <a:solidFill>
                  <a:schemeClr val="bg1"/>
                </a:solidFill>
              </a:defRPr>
            </a:lvl4pPr>
            <a:lvl5pPr marL="914400" indent="0" algn="ctr">
              <a:buNone/>
              <a:defRPr sz="1050" b="1" cap="all" spc="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Quote Author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81342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F96CF6D-CD12-544A-2FFA-9EA21D92072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519C3D-ECDE-2787-3717-DA29A112F6F9}"/>
              </a:ext>
            </a:extLst>
          </p:cNvPr>
          <p:cNvSpPr/>
          <p:nvPr userDrawn="1"/>
        </p:nvSpPr>
        <p:spPr>
          <a:xfrm>
            <a:off x="1009651" y="1028698"/>
            <a:ext cx="10172706" cy="48006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C3966D-F5E1-07D2-79E3-99BF7F5B5407}"/>
              </a:ext>
            </a:extLst>
          </p:cNvPr>
          <p:cNvSpPr/>
          <p:nvPr userDrawn="1"/>
        </p:nvSpPr>
        <p:spPr>
          <a:xfrm flipH="1">
            <a:off x="1009649" y="1028699"/>
            <a:ext cx="10174534" cy="4800598"/>
          </a:xfrm>
          <a:prstGeom prst="rect">
            <a:avLst/>
          </a:prstGeom>
          <a:gradFill>
            <a:gsLst>
              <a:gs pos="9000">
                <a:srgbClr val="FF9265"/>
              </a:gs>
              <a:gs pos="95000">
                <a:srgbClr val="DA002F">
                  <a:alpha val="7900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53FF58-C1F8-FA09-074D-AB8E9FBA1FDD}"/>
              </a:ext>
            </a:extLst>
          </p:cNvPr>
          <p:cNvSpPr/>
          <p:nvPr userDrawn="1"/>
        </p:nvSpPr>
        <p:spPr>
          <a:xfrm rot="10800000" flipH="1">
            <a:off x="1005991" y="4421079"/>
            <a:ext cx="10176358" cy="1408215"/>
          </a:xfrm>
          <a:prstGeom prst="rect">
            <a:avLst/>
          </a:prstGeom>
          <a:gradFill>
            <a:gsLst>
              <a:gs pos="26000">
                <a:srgbClr val="BA0267">
                  <a:alpha val="0"/>
                </a:srgbClr>
              </a:gs>
              <a:gs pos="95000">
                <a:srgbClr val="9B3597">
                  <a:alpha val="62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190FAB-1CE4-606E-199A-287AA035D1DB}"/>
              </a:ext>
            </a:extLst>
          </p:cNvPr>
          <p:cNvSpPr/>
          <p:nvPr userDrawn="1"/>
        </p:nvSpPr>
        <p:spPr>
          <a:xfrm rot="5400000" flipH="1">
            <a:off x="3568444" y="-1531928"/>
            <a:ext cx="4800598" cy="9921854"/>
          </a:xfrm>
          <a:prstGeom prst="rect">
            <a:avLst/>
          </a:prstGeom>
          <a:gradFill>
            <a:gsLst>
              <a:gs pos="22000">
                <a:srgbClr val="A60296">
                  <a:alpha val="49000"/>
                </a:srgbClr>
              </a:gs>
              <a:gs pos="99000">
                <a:srgbClr val="DA002F">
                  <a:alpha val="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55064" y="1481328"/>
            <a:ext cx="8001000" cy="2752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3200" b="0" cap="none" spc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09C1686-4256-43E6-865C-4BF3DB34C3D3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655064" y="4736592"/>
            <a:ext cx="9006840" cy="795528"/>
          </a:xfrm>
        </p:spPr>
        <p:txBody>
          <a:bodyPr anchor="ctr">
            <a:normAutofit/>
          </a:bodyPr>
          <a:lstStyle>
            <a:lvl1pPr marL="0" indent="0">
              <a:buNone/>
              <a:defRPr sz="2200" b="1" cap="all" spc="400" baseline="0">
                <a:solidFill>
                  <a:schemeClr val="bg1"/>
                </a:solidFill>
                <a:latin typeface="+mj-lt"/>
              </a:defRPr>
            </a:lvl1pPr>
            <a:lvl2pPr marL="228600" indent="0">
              <a:buNone/>
              <a:defRPr sz="2000" b="1" cap="all" spc="400" baseline="0">
                <a:solidFill>
                  <a:schemeClr val="bg1"/>
                </a:solidFill>
                <a:latin typeface="+mj-lt"/>
              </a:defRPr>
            </a:lvl2pPr>
            <a:lvl3pPr marL="457200" indent="0">
              <a:buNone/>
              <a:defRPr sz="1800" b="1" cap="all" spc="400" baseline="0">
                <a:solidFill>
                  <a:schemeClr val="bg1"/>
                </a:solidFill>
                <a:latin typeface="+mj-lt"/>
              </a:defRPr>
            </a:lvl3pPr>
            <a:lvl4pPr marL="685800" indent="0">
              <a:buNone/>
              <a:defRPr sz="1600" b="1" cap="all" spc="400" baseline="0">
                <a:solidFill>
                  <a:schemeClr val="bg1"/>
                </a:solidFill>
                <a:latin typeface="+mj-lt"/>
              </a:defRPr>
            </a:lvl4pPr>
            <a:lvl5pPr marL="914400" indent="0">
              <a:buNone/>
              <a:defRPr sz="1400" b="1" cap="all" spc="400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/>
              <a:t>Quote Author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04883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BA1F90E-DB4C-5EE4-753F-1A3C96013EE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0A7D6A-F901-6FD5-62E6-38FBE76E0278}"/>
              </a:ext>
            </a:extLst>
          </p:cNvPr>
          <p:cNvSpPr/>
          <p:nvPr userDrawn="1"/>
        </p:nvSpPr>
        <p:spPr>
          <a:xfrm>
            <a:off x="1009651" y="1028701"/>
            <a:ext cx="10172700" cy="4800598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FF0D5C-853B-2749-E5BC-06E387EA5FC0}"/>
              </a:ext>
            </a:extLst>
          </p:cNvPr>
          <p:cNvSpPr/>
          <p:nvPr userDrawn="1"/>
        </p:nvSpPr>
        <p:spPr>
          <a:xfrm flipH="1">
            <a:off x="8115303" y="1028698"/>
            <a:ext cx="3086100" cy="4800599"/>
          </a:xfrm>
          <a:prstGeom prst="rect">
            <a:avLst/>
          </a:prstGeom>
          <a:gradFill>
            <a:gsLst>
              <a:gs pos="0">
                <a:srgbClr val="FE4A00">
                  <a:alpha val="81000"/>
                </a:srgbClr>
              </a:gs>
              <a:gs pos="100000">
                <a:srgbClr val="9C2C97"/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5369D9-EA61-DE2F-90F2-D94E3501FA02}"/>
              </a:ext>
            </a:extLst>
          </p:cNvPr>
          <p:cNvSpPr/>
          <p:nvPr userDrawn="1"/>
        </p:nvSpPr>
        <p:spPr>
          <a:xfrm rot="10800000" flipH="1">
            <a:off x="8124832" y="1028696"/>
            <a:ext cx="3076572" cy="3584648"/>
          </a:xfrm>
          <a:prstGeom prst="rect">
            <a:avLst/>
          </a:prstGeom>
          <a:gradFill>
            <a:gsLst>
              <a:gs pos="0">
                <a:srgbClr val="FF6753">
                  <a:alpha val="0"/>
                </a:srgbClr>
              </a:gs>
              <a:gs pos="99000">
                <a:srgbClr val="D6002E">
                  <a:alpha val="44000"/>
                </a:srgb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7360" y="1399032"/>
            <a:ext cx="5751576" cy="4041648"/>
          </a:xfrm>
        </p:spPr>
        <p:txBody>
          <a:bodyPr anchor="ctr">
            <a:normAutofit/>
          </a:bodyPr>
          <a:lstStyle>
            <a:lvl1pPr>
              <a:lnSpc>
                <a:spcPct val="110000"/>
              </a:lnSpc>
              <a:defRPr sz="3600"/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09C1686-4256-43E6-865C-4BF3DB34C3D3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531352" y="1792224"/>
            <a:ext cx="2322576" cy="3465576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 b="0" cap="all" spc="400" baseline="0">
                <a:solidFill>
                  <a:schemeClr val="bg1"/>
                </a:solidFill>
              </a:defRPr>
            </a:lvl1pPr>
            <a:lvl2pPr marL="228600" indent="0" algn="ctr">
              <a:buNone/>
              <a:defRPr sz="1400" b="0" cap="all" spc="400">
                <a:solidFill>
                  <a:schemeClr val="bg1"/>
                </a:solidFill>
              </a:defRPr>
            </a:lvl2pPr>
            <a:lvl3pPr marL="457200" indent="0" algn="ctr">
              <a:buNone/>
              <a:defRPr sz="1200" b="0" cap="all" spc="400">
                <a:solidFill>
                  <a:schemeClr val="bg1"/>
                </a:solidFill>
              </a:defRPr>
            </a:lvl3pPr>
            <a:lvl4pPr marL="685800" indent="0" algn="ctr">
              <a:buNone/>
              <a:defRPr sz="1100" b="0" cap="all" spc="400">
                <a:solidFill>
                  <a:schemeClr val="bg1"/>
                </a:solidFill>
              </a:defRPr>
            </a:lvl4pPr>
            <a:lvl5pPr marL="914400" indent="0" algn="ctr">
              <a:buNone/>
              <a:defRPr sz="1050" b="0" cap="all" spc="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Quote Author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752274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6249462-19B5-6FE4-E7A0-587EEC20D5C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CC26DA5-C419-9ABC-2F3F-D2666E63EBE0}"/>
              </a:ext>
            </a:extLst>
          </p:cNvPr>
          <p:cNvSpPr/>
          <p:nvPr userDrawn="1"/>
        </p:nvSpPr>
        <p:spPr>
          <a:xfrm>
            <a:off x="4075158" y="0"/>
            <a:ext cx="8116842" cy="6858000"/>
          </a:xfrm>
          <a:prstGeom prst="rect">
            <a:avLst/>
          </a:prstGeom>
          <a:gradFill>
            <a:gsLst>
              <a:gs pos="0">
                <a:srgbClr val="FF411C">
                  <a:alpha val="72941"/>
                </a:srgbClr>
              </a:gs>
              <a:gs pos="100000">
                <a:srgbClr val="92248E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31E66E-449E-07B6-9540-9EEBB4A47C2D}"/>
              </a:ext>
            </a:extLst>
          </p:cNvPr>
          <p:cNvSpPr/>
          <p:nvPr userDrawn="1"/>
        </p:nvSpPr>
        <p:spPr>
          <a:xfrm>
            <a:off x="4075158" y="39884"/>
            <a:ext cx="8116842" cy="6818116"/>
          </a:xfrm>
          <a:prstGeom prst="rect">
            <a:avLst/>
          </a:prstGeom>
          <a:gradFill>
            <a:gsLst>
              <a:gs pos="18000">
                <a:srgbClr val="DA002F">
                  <a:alpha val="0"/>
                </a:srgbClr>
              </a:gs>
              <a:gs pos="98000">
                <a:srgbClr val="DA002F">
                  <a:alpha val="56863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1D24EAB-2E9D-8A26-726D-B09AB6066974}"/>
              </a:ext>
            </a:extLst>
          </p:cNvPr>
          <p:cNvSpPr/>
          <p:nvPr userDrawn="1"/>
        </p:nvSpPr>
        <p:spPr>
          <a:xfrm rot="10800000">
            <a:off x="4096492" y="4571997"/>
            <a:ext cx="8095508" cy="2286002"/>
          </a:xfrm>
          <a:prstGeom prst="rect">
            <a:avLst/>
          </a:prstGeom>
          <a:gradFill>
            <a:gsLst>
              <a:gs pos="0">
                <a:srgbClr val="FF6C4F">
                  <a:alpha val="57647"/>
                </a:srgbClr>
              </a:gs>
              <a:gs pos="100000">
                <a:srgbClr val="FF523B">
                  <a:alpha val="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B25B741-2115-959B-7AC9-74888288C111}"/>
              </a:ext>
            </a:extLst>
          </p:cNvPr>
          <p:cNvSpPr/>
          <p:nvPr userDrawn="1"/>
        </p:nvSpPr>
        <p:spPr>
          <a:xfrm rot="13704304">
            <a:off x="6080918" y="830588"/>
            <a:ext cx="4998441" cy="4998441"/>
          </a:xfrm>
          <a:prstGeom prst="ellipse">
            <a:avLst/>
          </a:prstGeom>
          <a:gradFill>
            <a:gsLst>
              <a:gs pos="39000">
                <a:srgbClr val="FFDBCC">
                  <a:alpha val="0"/>
                </a:srgbClr>
              </a:gs>
              <a:gs pos="100000">
                <a:srgbClr val="FF907A">
                  <a:alpha val="20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1B21FF-F592-35C2-1447-CC16C6D5D884}"/>
              </a:ext>
            </a:extLst>
          </p:cNvPr>
          <p:cNvSpPr/>
          <p:nvPr userDrawn="1"/>
        </p:nvSpPr>
        <p:spPr>
          <a:xfrm>
            <a:off x="3794234" y="0"/>
            <a:ext cx="614222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9768" y="438912"/>
            <a:ext cx="8714232" cy="452628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965192"/>
            <a:ext cx="5431536" cy="128930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775" y="6455664"/>
            <a:ext cx="4672584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FEDCD5E-E098-4859-9320-1C00AB957A52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24071" y="6455664"/>
            <a:ext cx="54864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025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Quot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B64739-EE83-38D9-FEB6-052B0A439E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D6E9DF-C9D1-7C52-F14D-C1E423150950}"/>
              </a:ext>
            </a:extLst>
          </p:cNvPr>
          <p:cNvSpPr/>
          <p:nvPr userDrawn="1"/>
        </p:nvSpPr>
        <p:spPr>
          <a:xfrm>
            <a:off x="4075158" y="0"/>
            <a:ext cx="8116842" cy="6858000"/>
          </a:xfrm>
          <a:prstGeom prst="rect">
            <a:avLst/>
          </a:prstGeom>
          <a:gradFill>
            <a:gsLst>
              <a:gs pos="0">
                <a:srgbClr val="FF411C">
                  <a:alpha val="72941"/>
                </a:srgbClr>
              </a:gs>
              <a:gs pos="100000">
                <a:srgbClr val="92248E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DAD9DB1-DA73-5384-4129-9D93F15E1313}"/>
              </a:ext>
            </a:extLst>
          </p:cNvPr>
          <p:cNvSpPr/>
          <p:nvPr userDrawn="1"/>
        </p:nvSpPr>
        <p:spPr>
          <a:xfrm>
            <a:off x="4075158" y="39884"/>
            <a:ext cx="8116842" cy="6818116"/>
          </a:xfrm>
          <a:prstGeom prst="rect">
            <a:avLst/>
          </a:prstGeom>
          <a:gradFill>
            <a:gsLst>
              <a:gs pos="18000">
                <a:srgbClr val="DA002F">
                  <a:alpha val="0"/>
                </a:srgbClr>
              </a:gs>
              <a:gs pos="98000">
                <a:srgbClr val="DA002F">
                  <a:alpha val="56863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8DDDB7-1ACE-4272-09B2-448495C96759}"/>
              </a:ext>
            </a:extLst>
          </p:cNvPr>
          <p:cNvSpPr/>
          <p:nvPr userDrawn="1"/>
        </p:nvSpPr>
        <p:spPr>
          <a:xfrm rot="10800000">
            <a:off x="4096492" y="4571997"/>
            <a:ext cx="8095508" cy="2286002"/>
          </a:xfrm>
          <a:prstGeom prst="rect">
            <a:avLst/>
          </a:prstGeom>
          <a:gradFill>
            <a:gsLst>
              <a:gs pos="0">
                <a:srgbClr val="FF6C4F">
                  <a:alpha val="57647"/>
                </a:srgbClr>
              </a:gs>
              <a:gs pos="100000">
                <a:srgbClr val="FF523B">
                  <a:alpha val="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C1D9B55-EEFC-99E0-8DFA-A37A152AE1D7}"/>
              </a:ext>
            </a:extLst>
          </p:cNvPr>
          <p:cNvSpPr/>
          <p:nvPr userDrawn="1"/>
        </p:nvSpPr>
        <p:spPr>
          <a:xfrm rot="13704304">
            <a:off x="6080918" y="830588"/>
            <a:ext cx="4998441" cy="4998441"/>
          </a:xfrm>
          <a:prstGeom prst="ellipse">
            <a:avLst/>
          </a:prstGeom>
          <a:gradFill>
            <a:gsLst>
              <a:gs pos="39000">
                <a:srgbClr val="FFDBCC">
                  <a:alpha val="0"/>
                </a:srgbClr>
              </a:gs>
              <a:gs pos="100000">
                <a:srgbClr val="FF907A">
                  <a:alpha val="20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2D0300-673B-32D0-E8CB-8DC017978C4B}"/>
              </a:ext>
            </a:extLst>
          </p:cNvPr>
          <p:cNvSpPr/>
          <p:nvPr userDrawn="1"/>
        </p:nvSpPr>
        <p:spPr>
          <a:xfrm>
            <a:off x="3836276" y="0"/>
            <a:ext cx="325820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1520" y="813816"/>
            <a:ext cx="5477256" cy="4581144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5669280"/>
            <a:ext cx="5376672" cy="77724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b="0" cap="all" spc="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A77E17E2-B207-BFF2-D048-19ED7563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B20D5C17-3A66-391B-8427-0C7ECC43E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B774480D-E756-F873-A238-E7C02EE8A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408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50E36A-9884-F555-9DE7-29A5CD0DEE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CCDFE1-20C1-1A89-A376-C1D675D61478}"/>
              </a:ext>
            </a:extLst>
          </p:cNvPr>
          <p:cNvSpPr/>
          <p:nvPr userDrawn="1"/>
        </p:nvSpPr>
        <p:spPr>
          <a:xfrm flipH="1">
            <a:off x="8123336" y="-4"/>
            <a:ext cx="3611463" cy="6858000"/>
          </a:xfrm>
          <a:prstGeom prst="rect">
            <a:avLst/>
          </a:prstGeom>
          <a:gradFill>
            <a:gsLst>
              <a:gs pos="0">
                <a:srgbClr val="DA002F">
                  <a:alpha val="76863"/>
                </a:srgbClr>
              </a:gs>
              <a:gs pos="100000">
                <a:srgbClr val="D351CE">
                  <a:alpha val="51765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466C24-72A5-F282-661D-C3202619E5DB}"/>
              </a:ext>
            </a:extLst>
          </p:cNvPr>
          <p:cNvSpPr/>
          <p:nvPr userDrawn="1"/>
        </p:nvSpPr>
        <p:spPr>
          <a:xfrm flipH="1">
            <a:off x="8123585" y="-2"/>
            <a:ext cx="4078192" cy="6858000"/>
          </a:xfrm>
          <a:prstGeom prst="rect">
            <a:avLst/>
          </a:prstGeom>
          <a:gradFill>
            <a:gsLst>
              <a:gs pos="22000">
                <a:srgbClr val="93258E">
                  <a:alpha val="70000"/>
                </a:srgbClr>
              </a:gs>
              <a:gs pos="99000">
                <a:srgbClr val="FE4A00">
                  <a:alpha val="74902"/>
                </a:srgb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F4BEF6B-879E-5E03-195B-7B7E6B401F68}"/>
              </a:ext>
            </a:extLst>
          </p:cNvPr>
          <p:cNvSpPr/>
          <p:nvPr userDrawn="1"/>
        </p:nvSpPr>
        <p:spPr>
          <a:xfrm rot="5400000">
            <a:off x="8426853" y="-345671"/>
            <a:ext cx="3429002" cy="4120348"/>
          </a:xfrm>
          <a:prstGeom prst="rect">
            <a:avLst/>
          </a:prstGeom>
          <a:gradFill>
            <a:gsLst>
              <a:gs pos="0">
                <a:srgbClr val="DA002F">
                  <a:alpha val="25490"/>
                </a:srgbClr>
              </a:gs>
              <a:gs pos="49000">
                <a:srgbClr val="93258E">
                  <a:alpha val="0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612648"/>
            <a:ext cx="4709160" cy="3712464"/>
          </a:xfrm>
        </p:spPr>
        <p:txBody>
          <a:bodyPr anchor="t">
            <a:normAutofit/>
          </a:bodyPr>
          <a:lstStyle>
            <a:lvl1pPr algn="l">
              <a:lnSpc>
                <a:spcPct val="110000"/>
              </a:lnSpc>
              <a:defRPr sz="4400" cap="all" spc="7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882896"/>
            <a:ext cx="5376672" cy="1664208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cap="all" spc="4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AF2172B0-5F8C-B7F0-C446-DC4BEE8E69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5751" y="1012537"/>
            <a:ext cx="4756164" cy="4756162"/>
          </a:xfrm>
          <a:custGeom>
            <a:avLst/>
            <a:gdLst>
              <a:gd name="connsiteX0" fmla="*/ 2378082 w 4756164"/>
              <a:gd name="connsiteY0" fmla="*/ 0 h 4756162"/>
              <a:gd name="connsiteX1" fmla="*/ 4756164 w 4756164"/>
              <a:gd name="connsiteY1" fmla="*/ 2378081 h 4756162"/>
              <a:gd name="connsiteX2" fmla="*/ 2378082 w 4756164"/>
              <a:gd name="connsiteY2" fmla="*/ 4756162 h 4756162"/>
              <a:gd name="connsiteX3" fmla="*/ 0 w 4756164"/>
              <a:gd name="connsiteY3" fmla="*/ 2378081 h 4756162"/>
              <a:gd name="connsiteX4" fmla="*/ 2378082 w 4756164"/>
              <a:gd name="connsiteY4" fmla="*/ 0 h 4756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56164" h="4756162">
                <a:moveTo>
                  <a:pt x="2378082" y="0"/>
                </a:moveTo>
                <a:cubicBezTo>
                  <a:pt x="3691460" y="0"/>
                  <a:pt x="4756164" y="1064703"/>
                  <a:pt x="4756164" y="2378081"/>
                </a:cubicBezTo>
                <a:cubicBezTo>
                  <a:pt x="4756164" y="3691459"/>
                  <a:pt x="3691460" y="4756162"/>
                  <a:pt x="2378082" y="4756162"/>
                </a:cubicBezTo>
                <a:cubicBezTo>
                  <a:pt x="1064704" y="4756162"/>
                  <a:pt x="0" y="3691459"/>
                  <a:pt x="0" y="2378081"/>
                </a:cubicBezTo>
                <a:cubicBezTo>
                  <a:pt x="0" y="1064703"/>
                  <a:pt x="1064704" y="0"/>
                  <a:pt x="2378082" y="0"/>
                </a:cubicBezTo>
                <a:close/>
              </a:path>
            </a:pathLst>
          </a:custGeom>
          <a:blipFill>
            <a:blip r:embed="rId2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0" rIns="0" bIns="0" rtlCol="0">
            <a:noAutofit/>
          </a:bodyPr>
          <a:lstStyle>
            <a:lvl1pPr>
              <a:defRPr lang="en-US" sz="2400" b="0" i="0"/>
            </a:lvl1pPr>
          </a:lstStyle>
          <a:p>
            <a:pPr marL="0" lvl="0" indent="0">
              <a:lnSpc>
                <a:spcPct val="150000"/>
              </a:lnSpc>
              <a:buFontTx/>
              <a:buNone/>
            </a:pPr>
            <a:endParaRPr lang="en-US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0796B80-FA43-2B89-5F9F-72443F8E5C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1724" y="6455664"/>
            <a:ext cx="3472868" cy="365760"/>
          </a:xfrm>
        </p:spPr>
        <p:txBody>
          <a:bodyPr/>
          <a:lstStyle/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FED2F463-51E0-AB87-A5B5-6942461AD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C1096F3-B460-B6B3-0D52-AEFDD7F69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4621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Quote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5686FDD-83D2-42BD-91C1-8F4FCA8159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5FB8796-75D7-7C83-08A7-AE7AA22212C3}"/>
              </a:ext>
            </a:extLst>
          </p:cNvPr>
          <p:cNvGrpSpPr/>
          <p:nvPr userDrawn="1"/>
        </p:nvGrpSpPr>
        <p:grpSpPr>
          <a:xfrm flipH="1" flipV="1">
            <a:off x="-12756" y="2522"/>
            <a:ext cx="12217513" cy="6863044"/>
            <a:chOff x="585170" y="-169430"/>
            <a:chExt cx="12217513" cy="686304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B783C3F-5A9D-D61B-3292-79B9BAF92199}"/>
                </a:ext>
              </a:extLst>
            </p:cNvPr>
            <p:cNvSpPr/>
            <p:nvPr/>
          </p:nvSpPr>
          <p:spPr>
            <a:xfrm>
              <a:off x="585170" y="-169430"/>
              <a:ext cx="12217513" cy="6860523"/>
            </a:xfrm>
            <a:prstGeom prst="rect">
              <a:avLst/>
            </a:prstGeom>
            <a:gradFill>
              <a:gsLst>
                <a:gs pos="0">
                  <a:srgbClr val="FF411C">
                    <a:alpha val="66000"/>
                  </a:srgbClr>
                </a:gs>
                <a:gs pos="99000">
                  <a:srgbClr val="962077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26E92D9-5E37-E37C-03F3-8C7E98648AC4}"/>
                </a:ext>
              </a:extLst>
            </p:cNvPr>
            <p:cNvSpPr/>
            <p:nvPr/>
          </p:nvSpPr>
          <p:spPr>
            <a:xfrm rot="10800000" flipH="1">
              <a:off x="585170" y="-169430"/>
              <a:ext cx="12203060" cy="6863044"/>
            </a:xfrm>
            <a:prstGeom prst="rect">
              <a:avLst/>
            </a:prstGeom>
            <a:gradFill>
              <a:gsLst>
                <a:gs pos="0">
                  <a:srgbClr val="FA0036">
                    <a:alpha val="3922"/>
                  </a:srgbClr>
                </a:gs>
                <a:gs pos="99000">
                  <a:srgbClr val="92248E">
                    <a:alpha val="97647"/>
                  </a:srgb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2338184-8002-7C70-BB3E-895CCED3737E}"/>
                </a:ext>
              </a:extLst>
            </p:cNvPr>
            <p:cNvSpPr/>
            <p:nvPr/>
          </p:nvSpPr>
          <p:spPr>
            <a:xfrm rot="5400000" flipH="1">
              <a:off x="5550927" y="-5130142"/>
              <a:ext cx="2286000" cy="12217513"/>
            </a:xfrm>
            <a:prstGeom prst="rect">
              <a:avLst/>
            </a:prstGeom>
            <a:gradFill>
              <a:gsLst>
                <a:gs pos="20000">
                  <a:srgbClr val="D861D4">
                    <a:alpha val="0"/>
                  </a:srgbClr>
                </a:gs>
                <a:gs pos="100000">
                  <a:srgbClr val="FF7037">
                    <a:alpha val="66000"/>
                  </a:srgb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0DEC92-79EA-7FB3-88AD-16D5A2A460EA}"/>
                </a:ext>
              </a:extLst>
            </p:cNvPr>
            <p:cNvSpPr/>
            <p:nvPr/>
          </p:nvSpPr>
          <p:spPr>
            <a:xfrm rot="16200000">
              <a:off x="-1672708" y="2090968"/>
              <a:ext cx="6860522" cy="2344765"/>
            </a:xfrm>
            <a:prstGeom prst="rect">
              <a:avLst/>
            </a:prstGeom>
            <a:gradFill>
              <a:gsLst>
                <a:gs pos="0">
                  <a:srgbClr val="FA0036">
                    <a:alpha val="31000"/>
                  </a:srgbClr>
                </a:gs>
                <a:gs pos="43000">
                  <a:srgbClr val="FF907A">
                    <a:alpha val="16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DAA43F48-9C17-9469-808D-7E2DC1603B06}"/>
              </a:ext>
            </a:extLst>
          </p:cNvPr>
          <p:cNvSpPr/>
          <p:nvPr userDrawn="1"/>
        </p:nvSpPr>
        <p:spPr>
          <a:xfrm>
            <a:off x="-18286" y="4719145"/>
            <a:ext cx="12221346" cy="2148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1519" y="603504"/>
            <a:ext cx="8248579" cy="3785616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Quote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65192"/>
            <a:ext cx="5431536" cy="128930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D5EA18F-A462-4C85-A244-32772AE8C7DF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740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1" y="294248"/>
            <a:ext cx="10844784" cy="9584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7BFCD9-16A4-5745-7BB3-7836095FF1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521" y="1563624"/>
            <a:ext cx="5074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0EDC57-7D17-D4C8-5C60-A44A480EA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1384" y="1563624"/>
            <a:ext cx="5074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C96B7-CBD7-4E1F-883F-2320FA3B46D5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4637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292608"/>
            <a:ext cx="10844784" cy="9601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074" y="1380744"/>
            <a:ext cx="507492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5BB1DC-4DAA-D220-25A9-5752C158F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520" y="2020888"/>
            <a:ext cx="5074920" cy="411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AB67A04-5E8D-18C5-D47A-A5B5CFE56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0622" y="2020888"/>
            <a:ext cx="5074920" cy="411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1384" y="1380744"/>
            <a:ext cx="507492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B663E-F5C1-4BBC-963F-2C0AAC89595E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27839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292608"/>
            <a:ext cx="9985248" cy="9601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304A-BF85-429F-B4C5-5A372662E621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97687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EA346-764B-44DA-8C93-A7D29299413F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9357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1520" y="2311121"/>
            <a:ext cx="3309608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95" y="553616"/>
            <a:ext cx="6439309" cy="5752566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D21C6-717F-4092-8A64-BF3BC65518BE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2166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57784"/>
            <a:ext cx="3713996" cy="221231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1520" y="2826137"/>
            <a:ext cx="3310128" cy="3153877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93F96-6C31-4CEA-83E3-8D0C50B4A634}" type="datetime2">
              <a:rPr lang="en-US" smtClean="0"/>
              <a:t>Wednesday, September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E5A5D34-8853-9D0F-8F1B-90E5CC5A7D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21313" y="603504"/>
            <a:ext cx="6154737" cy="5376510"/>
          </a:xfrm>
          <a:blipFill dpi="0" rotWithShape="1">
            <a:blip r:embed="rId2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3513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ectangle 2">
            <a:extLst>
              <a:ext uri="{FF2B5EF4-FFF2-40B4-BE49-F238E27FC236}">
                <a16:creationId xmlns:a16="http://schemas.microsoft.com/office/drawing/2014/main" id="{80E46A2F-19F0-DFCD-9CE3-04C79F793D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1DC8D0-ECB3-9C81-4ADA-D2C30B00B146}"/>
              </a:ext>
            </a:extLst>
          </p:cNvPr>
          <p:cNvSpPr/>
          <p:nvPr userDrawn="1"/>
        </p:nvSpPr>
        <p:spPr>
          <a:xfrm>
            <a:off x="-6" y="1"/>
            <a:ext cx="12192006" cy="3200400"/>
          </a:xfrm>
          <a:prstGeom prst="rect">
            <a:avLst/>
          </a:prstGeom>
          <a:gradFill>
            <a:gsLst>
              <a:gs pos="8000">
                <a:srgbClr val="D861D4"/>
              </a:gs>
              <a:gs pos="100000">
                <a:srgbClr val="DA002F">
                  <a:alpha val="77647"/>
                </a:srgb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A9673D-65B2-D6C4-C53F-8652E7E8A8A2}"/>
              </a:ext>
            </a:extLst>
          </p:cNvPr>
          <p:cNvSpPr/>
          <p:nvPr userDrawn="1"/>
        </p:nvSpPr>
        <p:spPr>
          <a:xfrm rot="16200000">
            <a:off x="4495799" y="-4495803"/>
            <a:ext cx="3200402" cy="12192003"/>
          </a:xfrm>
          <a:prstGeom prst="rect">
            <a:avLst/>
          </a:prstGeom>
          <a:gradFill>
            <a:gsLst>
              <a:gs pos="0">
                <a:srgbClr val="FE4A00">
                  <a:alpha val="49804"/>
                </a:srgbClr>
              </a:gs>
              <a:gs pos="99000">
                <a:srgbClr val="92248E">
                  <a:alpha val="62353"/>
                </a:srgb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2E07E3-56CC-285D-C461-695C95F6ECD4}"/>
              </a:ext>
            </a:extLst>
          </p:cNvPr>
          <p:cNvSpPr/>
          <p:nvPr userDrawn="1"/>
        </p:nvSpPr>
        <p:spPr>
          <a:xfrm rot="10800000">
            <a:off x="8115300" y="-1"/>
            <a:ext cx="4076700" cy="3200400"/>
          </a:xfrm>
          <a:prstGeom prst="rect">
            <a:avLst/>
          </a:prstGeom>
          <a:gradFill>
            <a:gsLst>
              <a:gs pos="0">
                <a:srgbClr val="DA002F">
                  <a:alpha val="12941"/>
                </a:srgbClr>
              </a:gs>
              <a:gs pos="84000">
                <a:srgbClr val="FF907A">
                  <a:alpha val="20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013C450-5422-C684-DC49-499D1A1B957B}"/>
              </a:ext>
            </a:extLst>
          </p:cNvPr>
          <p:cNvSpPr/>
          <p:nvPr userDrawn="1"/>
        </p:nvSpPr>
        <p:spPr>
          <a:xfrm rot="12508972">
            <a:off x="5601200" y="-1241452"/>
            <a:ext cx="4600694" cy="3518859"/>
          </a:xfrm>
          <a:custGeom>
            <a:avLst/>
            <a:gdLst>
              <a:gd name="connsiteX0" fmla="*/ 4600694 w 4600694"/>
              <a:gd name="connsiteY0" fmla="*/ 1140993 h 3518859"/>
              <a:gd name="connsiteX1" fmla="*/ 218087 w 4600694"/>
              <a:gd name="connsiteY1" fmla="*/ 3518859 h 3518859"/>
              <a:gd name="connsiteX2" fmla="*/ 141518 w 4600694"/>
              <a:gd name="connsiteY2" fmla="*/ 3334617 h 3518859"/>
              <a:gd name="connsiteX3" fmla="*/ 0 w 4600694"/>
              <a:gd name="connsiteY3" fmla="*/ 2502877 h 3518859"/>
              <a:gd name="connsiteX4" fmla="*/ 2502877 w 4600694"/>
              <a:gd name="connsiteY4" fmla="*/ 0 h 3518859"/>
              <a:gd name="connsiteX5" fmla="*/ 4526396 w 4600694"/>
              <a:gd name="connsiteY5" fmla="*/ 1029569 h 3518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00694" h="3518859">
                <a:moveTo>
                  <a:pt x="4600694" y="1140993"/>
                </a:moveTo>
                <a:lnTo>
                  <a:pt x="218087" y="3518859"/>
                </a:lnTo>
                <a:lnTo>
                  <a:pt x="141518" y="3334617"/>
                </a:lnTo>
                <a:cubicBezTo>
                  <a:pt x="49860" y="3074390"/>
                  <a:pt x="0" y="2794456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334417" y="0"/>
                  <a:pt x="4071245" y="405511"/>
                  <a:pt x="4526396" y="1029569"/>
                </a:cubicBezTo>
                <a:close/>
              </a:path>
            </a:pathLst>
          </a:cu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3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179576"/>
            <a:ext cx="9601200" cy="1728216"/>
          </a:xfrm>
        </p:spPr>
        <p:txBody>
          <a:bodyPr anchor="b"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1520" y="3657600"/>
            <a:ext cx="10881360" cy="274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91CD674-58C1-4AA6-A5DF-2F08B0131830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8012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3875154-47EA-9315-F160-02DA5541D65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17130E-6216-789E-BE08-6D1E3E75622B}"/>
              </a:ext>
            </a:extLst>
          </p:cNvPr>
          <p:cNvSpPr/>
          <p:nvPr userDrawn="1"/>
        </p:nvSpPr>
        <p:spPr>
          <a:xfrm>
            <a:off x="-6" y="1"/>
            <a:ext cx="12192006" cy="3200400"/>
          </a:xfrm>
          <a:prstGeom prst="rect">
            <a:avLst/>
          </a:prstGeom>
          <a:gradFill>
            <a:gsLst>
              <a:gs pos="8000">
                <a:srgbClr val="D861D4"/>
              </a:gs>
              <a:gs pos="100000">
                <a:srgbClr val="DA002F">
                  <a:alpha val="77647"/>
                </a:srgb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499983-7B9C-7C3D-25C2-1715A4226DE4}"/>
              </a:ext>
            </a:extLst>
          </p:cNvPr>
          <p:cNvSpPr/>
          <p:nvPr userDrawn="1"/>
        </p:nvSpPr>
        <p:spPr>
          <a:xfrm rot="16200000">
            <a:off x="4495799" y="-4495803"/>
            <a:ext cx="3200402" cy="12192003"/>
          </a:xfrm>
          <a:prstGeom prst="rect">
            <a:avLst/>
          </a:prstGeom>
          <a:gradFill>
            <a:gsLst>
              <a:gs pos="0">
                <a:srgbClr val="FE4A00">
                  <a:alpha val="49804"/>
                </a:srgbClr>
              </a:gs>
              <a:gs pos="99000">
                <a:srgbClr val="92248E">
                  <a:alpha val="62353"/>
                </a:srgb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492B90-6109-F01B-1ABB-6BED7A1F1389}"/>
              </a:ext>
            </a:extLst>
          </p:cNvPr>
          <p:cNvSpPr/>
          <p:nvPr userDrawn="1"/>
        </p:nvSpPr>
        <p:spPr>
          <a:xfrm rot="10800000">
            <a:off x="8115300" y="-5"/>
            <a:ext cx="4076700" cy="3200404"/>
          </a:xfrm>
          <a:prstGeom prst="rect">
            <a:avLst/>
          </a:prstGeom>
          <a:gradFill>
            <a:gsLst>
              <a:gs pos="0">
                <a:srgbClr val="DA002F">
                  <a:alpha val="12941"/>
                </a:srgbClr>
              </a:gs>
              <a:gs pos="84000">
                <a:srgbClr val="FF907A">
                  <a:alpha val="20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8F1BDFB-261A-F796-17BC-584DAB2E77B1}"/>
              </a:ext>
            </a:extLst>
          </p:cNvPr>
          <p:cNvSpPr/>
          <p:nvPr userDrawn="1"/>
        </p:nvSpPr>
        <p:spPr>
          <a:xfrm rot="12508972">
            <a:off x="5601200" y="-1241452"/>
            <a:ext cx="4600694" cy="3518859"/>
          </a:xfrm>
          <a:custGeom>
            <a:avLst/>
            <a:gdLst>
              <a:gd name="connsiteX0" fmla="*/ 4600694 w 4600694"/>
              <a:gd name="connsiteY0" fmla="*/ 1140993 h 3518859"/>
              <a:gd name="connsiteX1" fmla="*/ 218087 w 4600694"/>
              <a:gd name="connsiteY1" fmla="*/ 3518859 h 3518859"/>
              <a:gd name="connsiteX2" fmla="*/ 141518 w 4600694"/>
              <a:gd name="connsiteY2" fmla="*/ 3334617 h 3518859"/>
              <a:gd name="connsiteX3" fmla="*/ 0 w 4600694"/>
              <a:gd name="connsiteY3" fmla="*/ 2502877 h 3518859"/>
              <a:gd name="connsiteX4" fmla="*/ 2502877 w 4600694"/>
              <a:gd name="connsiteY4" fmla="*/ 0 h 3518859"/>
              <a:gd name="connsiteX5" fmla="*/ 4526396 w 4600694"/>
              <a:gd name="connsiteY5" fmla="*/ 1029569 h 3518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00694" h="3518859">
                <a:moveTo>
                  <a:pt x="4600694" y="1140993"/>
                </a:moveTo>
                <a:lnTo>
                  <a:pt x="218087" y="3518859"/>
                </a:lnTo>
                <a:lnTo>
                  <a:pt x="141518" y="3334617"/>
                </a:lnTo>
                <a:cubicBezTo>
                  <a:pt x="49860" y="3074390"/>
                  <a:pt x="0" y="2794456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334417" y="0"/>
                  <a:pt x="4071245" y="405511"/>
                  <a:pt x="4526396" y="1029569"/>
                </a:cubicBezTo>
                <a:close/>
              </a:path>
            </a:pathLst>
          </a:cu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3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179576"/>
            <a:ext cx="8741664" cy="1728216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3931920"/>
            <a:ext cx="9994392" cy="180672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2400" dirty="0"/>
            </a:lvl1pPr>
            <a:lvl2pPr marL="228600" indent="0">
              <a:buNone/>
              <a:defRPr lang="en-US" sz="2000" dirty="0"/>
            </a:lvl2pPr>
            <a:lvl3pPr marL="457200" indent="0">
              <a:buNone/>
              <a:defRPr lang="en-US" sz="1800" dirty="0"/>
            </a:lvl3pPr>
            <a:lvl4pPr marL="685800" indent="0">
              <a:buNone/>
              <a:defRPr lang="en-US" sz="16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61B624A-932C-46A9-84E8-980FC66374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166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584144" cy="6858000"/>
          </a:xfrm>
          <a:blipFill dpi="0" rotWithShape="1">
            <a:blip r:embed="rId2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2663" y="583413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12790" y="2212975"/>
            <a:ext cx="3401568" cy="409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212663" y="6453002"/>
            <a:ext cx="922372" cy="365125"/>
          </a:xfrm>
        </p:spPr>
        <p:txBody>
          <a:bodyPr/>
          <a:lstStyle/>
          <a:p>
            <a:fld id="{C089F4EF-3CDF-46D7-ADF4-3A52C84FD8BE}" type="datetime1">
              <a:rPr lang="en-US" smtClean="0"/>
              <a:t>9/3/2025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9135035" y="6453002"/>
            <a:ext cx="254689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44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CCAF72-A322-2B88-2E9E-10B288C831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6F7EB3-1AD7-1F11-741F-B9FD7722B3AD}"/>
              </a:ext>
            </a:extLst>
          </p:cNvPr>
          <p:cNvSpPr/>
          <p:nvPr userDrawn="1"/>
        </p:nvSpPr>
        <p:spPr>
          <a:xfrm rot="10800000" flipH="1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F6757"/>
              </a:gs>
              <a:gs pos="100000">
                <a:srgbClr val="A3299D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7CB0A0-2948-16CB-AC93-8B113510C798}"/>
              </a:ext>
            </a:extLst>
          </p:cNvPr>
          <p:cNvSpPr/>
          <p:nvPr userDrawn="1"/>
        </p:nvSpPr>
        <p:spPr>
          <a:xfrm rot="10800000">
            <a:off x="0" y="2"/>
            <a:ext cx="12192000" cy="6857998"/>
          </a:xfrm>
          <a:prstGeom prst="rect">
            <a:avLst/>
          </a:prstGeom>
          <a:gradFill>
            <a:gsLst>
              <a:gs pos="0">
                <a:srgbClr val="FF763F">
                  <a:alpha val="44706"/>
                </a:srgbClr>
              </a:gs>
              <a:gs pos="91000">
                <a:srgbClr val="9B3597">
                  <a:alpha val="88000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56A0C9-C45F-7C70-E9AC-CF62576024C9}"/>
              </a:ext>
            </a:extLst>
          </p:cNvPr>
          <p:cNvSpPr/>
          <p:nvPr userDrawn="1"/>
        </p:nvSpPr>
        <p:spPr>
          <a:xfrm rot="10800000" flipH="1">
            <a:off x="6096602" y="-8364"/>
            <a:ext cx="6077111" cy="6798528"/>
          </a:xfrm>
          <a:prstGeom prst="rect">
            <a:avLst/>
          </a:prstGeom>
          <a:gradFill>
            <a:gsLst>
              <a:gs pos="25000">
                <a:srgbClr val="FF6753">
                  <a:alpha val="0"/>
                </a:srgbClr>
              </a:gs>
              <a:gs pos="100000">
                <a:srgbClr val="EA0032">
                  <a:alpha val="41961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0A50DBA-3FC7-4B72-E90F-9489D6D5BC6D}"/>
              </a:ext>
            </a:extLst>
          </p:cNvPr>
          <p:cNvSpPr/>
          <p:nvPr userDrawn="1"/>
        </p:nvSpPr>
        <p:spPr>
          <a:xfrm rot="16200000" flipH="1">
            <a:off x="4063256" y="400727"/>
            <a:ext cx="4065484" cy="8849062"/>
          </a:xfrm>
          <a:custGeom>
            <a:avLst/>
            <a:gdLst>
              <a:gd name="connsiteX0" fmla="*/ 0 w 4065484"/>
              <a:gd name="connsiteY0" fmla="*/ 4424531 h 8849062"/>
              <a:gd name="connsiteX1" fmla="*/ 3899197 w 4065484"/>
              <a:gd name="connsiteY1" fmla="*/ 8840480 h 8849062"/>
              <a:gd name="connsiteX2" fmla="*/ 4065484 w 4065484"/>
              <a:gd name="connsiteY2" fmla="*/ 8849062 h 8849062"/>
              <a:gd name="connsiteX3" fmla="*/ 4065483 w 4065484"/>
              <a:gd name="connsiteY3" fmla="*/ 0 h 8849062"/>
              <a:gd name="connsiteX4" fmla="*/ 3899197 w 4065484"/>
              <a:gd name="connsiteY4" fmla="*/ 8581 h 8849062"/>
              <a:gd name="connsiteX5" fmla="*/ 0 w 4065484"/>
              <a:gd name="connsiteY5" fmla="*/ 4424531 h 884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65484" h="8849062">
                <a:moveTo>
                  <a:pt x="0" y="4424531"/>
                </a:moveTo>
                <a:cubicBezTo>
                  <a:pt x="0" y="6722831"/>
                  <a:pt x="1709076" y="8613167"/>
                  <a:pt x="3899197" y="8840480"/>
                </a:cubicBezTo>
                <a:lnTo>
                  <a:pt x="4065484" y="8849062"/>
                </a:lnTo>
                <a:lnTo>
                  <a:pt x="4065483" y="0"/>
                </a:lnTo>
                <a:lnTo>
                  <a:pt x="3899197" y="8581"/>
                </a:lnTo>
                <a:cubicBezTo>
                  <a:pt x="1709075" y="235897"/>
                  <a:pt x="0" y="2126232"/>
                  <a:pt x="0" y="4424531"/>
                </a:cubicBezTo>
                <a:close/>
              </a:path>
            </a:pathLst>
          </a:custGeom>
          <a:gradFill flip="none" rotWithShape="1">
            <a:gsLst>
              <a:gs pos="7000">
                <a:srgbClr val="FF907A">
                  <a:alpha val="3000"/>
                </a:srgbClr>
              </a:gs>
              <a:gs pos="100000">
                <a:srgbClr val="FFFFFF">
                  <a:alpha val="15000"/>
                </a:srgbClr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6384" y="484632"/>
            <a:ext cx="10616184" cy="1527048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3600" cap="all" spc="7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2176272"/>
            <a:ext cx="9144000" cy="61264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 cap="all" spc="4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4ED30C44-E6E6-9E1B-A67B-B5D167F9085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43302" y="3351746"/>
            <a:ext cx="7519558" cy="3506255"/>
          </a:xfrm>
          <a:custGeom>
            <a:avLst/>
            <a:gdLst>
              <a:gd name="connsiteX0" fmla="*/ 3759779 w 7519558"/>
              <a:gd name="connsiteY0" fmla="*/ 0 h 3506255"/>
              <a:gd name="connsiteX1" fmla="*/ 7513560 w 7519558"/>
              <a:gd name="connsiteY1" fmla="*/ 3387468 h 3506255"/>
              <a:gd name="connsiteX2" fmla="*/ 7519558 w 7519558"/>
              <a:gd name="connsiteY2" fmla="*/ 3506255 h 3506255"/>
              <a:gd name="connsiteX3" fmla="*/ 0 w 7519558"/>
              <a:gd name="connsiteY3" fmla="*/ 3506255 h 3506255"/>
              <a:gd name="connsiteX4" fmla="*/ 5998 w 7519558"/>
              <a:gd name="connsiteY4" fmla="*/ 3387468 h 3506255"/>
              <a:gd name="connsiteX5" fmla="*/ 3759779 w 7519558"/>
              <a:gd name="connsiteY5" fmla="*/ 0 h 3506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19558" h="3506255">
                <a:moveTo>
                  <a:pt x="3759779" y="0"/>
                </a:moveTo>
                <a:cubicBezTo>
                  <a:pt x="5713450" y="0"/>
                  <a:pt x="7320331" y="1484777"/>
                  <a:pt x="7513560" y="3387468"/>
                </a:cubicBezTo>
                <a:lnTo>
                  <a:pt x="7519558" y="3506255"/>
                </a:lnTo>
                <a:lnTo>
                  <a:pt x="0" y="3506255"/>
                </a:lnTo>
                <a:lnTo>
                  <a:pt x="5998" y="3387468"/>
                </a:lnTo>
                <a:cubicBezTo>
                  <a:pt x="199227" y="1484777"/>
                  <a:pt x="1806109" y="0"/>
                  <a:pt x="3759779" y="0"/>
                </a:cubicBezTo>
                <a:close/>
              </a:path>
            </a:pathLst>
          </a:custGeom>
          <a:blipFill>
            <a:blip r:embed="rId2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0" rIns="0" bIns="0" rtlCol="0">
            <a:noAutofit/>
          </a:bodyPr>
          <a:lstStyle>
            <a:lvl1pPr>
              <a:defRPr lang="en-US" sz="2400" b="0" i="0"/>
            </a:lvl1pPr>
          </a:lstStyle>
          <a:p>
            <a:pPr marL="0" lvl="0" indent="0">
              <a:lnSpc>
                <a:spcPct val="150000"/>
              </a:lnSpc>
              <a:buFontTx/>
              <a:buNone/>
            </a:pPr>
            <a:endParaRPr lang="en-US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0796B80-FA43-2B89-5F9F-72443F8E5C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21724" y="86868"/>
            <a:ext cx="347286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FED2F463-51E0-AB87-A5B5-6942461AD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C1096F3-B460-B6B3-0D52-AEFDD7F69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6304" y="86868"/>
            <a:ext cx="54864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4583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937" y="548640"/>
            <a:ext cx="6093225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793885" cy="6858000"/>
          </a:xfrm>
          <a:blipFill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38937" y="1828800"/>
            <a:ext cx="6071616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538937" y="6453002"/>
            <a:ext cx="3337584" cy="365125"/>
          </a:xfrm>
        </p:spPr>
        <p:txBody>
          <a:bodyPr/>
          <a:lstStyle/>
          <a:p>
            <a:fld id="{8FACD271-2BB0-4C13-9E3A-50B90F57CA5B}" type="datetime1">
              <a:rPr lang="en-US" smtClean="0"/>
              <a:t>9/3/2025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4365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550217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1" y="2295144"/>
            <a:ext cx="3490176" cy="4041648"/>
          </a:xfrm>
          <a:blipFill>
            <a:blip r:embed="rId2" cstate="print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16500" y="549275"/>
            <a:ext cx="6561138" cy="57594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59A7-84EB-4384-87AF-59CC16704CF8}" type="datetime1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27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E3211F5-0F92-9768-CA9E-42BD20D242AD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62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965722-DE3B-A05F-AE94-E31AF26EBF9D}"/>
              </a:ext>
            </a:extLst>
          </p:cNvPr>
          <p:cNvSpPr/>
          <p:nvPr userDrawn="1"/>
        </p:nvSpPr>
        <p:spPr>
          <a:xfrm flipH="1">
            <a:off x="4076700" y="6400799"/>
            <a:ext cx="8115298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272" y="347472"/>
            <a:ext cx="9985248" cy="1325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3272" y="1837944"/>
            <a:ext cx="9985248" cy="4352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22008" y="6455664"/>
            <a:ext cx="46725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chemeClr val="bg1"/>
                </a:solidFill>
              </a:defRPr>
            </a:lvl1pPr>
          </a:lstStyle>
          <a:p>
            <a:fld id="{D13647E4-A40C-47B0-8F60-493CEFCF7B87}" type="datetime2">
              <a:rPr lang="en-US" smtClean="0"/>
              <a:pPr/>
              <a:t>Wednesday, September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581912" y="1682496"/>
            <a:ext cx="355701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6304" y="6455664"/>
            <a:ext cx="548640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spc="200" baseline="0"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24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  <p:sldLayoutId id="2147483737" r:id="rId77"/>
    <p:sldLayoutId id="2147483738" r:id="rId78"/>
    <p:sldLayoutId id="2147483739" r:id="rId79"/>
    <p:sldLayoutId id="2147483740" r:id="rId80"/>
    <p:sldLayoutId id="2147483741" r:id="rId81"/>
    <p:sldLayoutId id="2147483742" r:id="rId82"/>
    <p:sldLayoutId id="2147483743" r:id="rId83"/>
    <p:sldLayoutId id="2147483744" r:id="rId84"/>
    <p:sldLayoutId id="2147483745" r:id="rId85"/>
    <p:sldLayoutId id="2147483746" r:id="rId86"/>
    <p:sldLayoutId id="2147483747" r:id="rId87"/>
    <p:sldLayoutId id="2147483748" r:id="rId88"/>
    <p:sldLayoutId id="2147483749" r:id="rId89"/>
    <p:sldLayoutId id="2147483750" r:id="rId90"/>
    <p:sldLayoutId id="2147483751" r:id="rId9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F0C5C-1D6D-2246-CEF7-71FAC401AE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321" y="322053"/>
            <a:ext cx="5526655" cy="3829323"/>
          </a:xfrm>
        </p:spPr>
        <p:txBody>
          <a:bodyPr anchor="b">
            <a:noAutofit/>
          </a:bodyPr>
          <a:lstStyle/>
          <a:p>
            <a:r>
              <a:rPr lang="sv-SE" sz="2400" dirty="0"/>
              <a:t>Välkommen till paraishockeydag i Göteborg!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Ta chansen med Göteborg HC och testa en spännande och fartfylld idrott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EB6A8E-5CB9-08A0-7155-F03793AB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565070"/>
            <a:ext cx="4626864" cy="1453896"/>
          </a:xfrm>
        </p:spPr>
        <p:txBody>
          <a:bodyPr anchor="ctr">
            <a:normAutofit fontScale="85000" lnSpcReduction="10000"/>
          </a:bodyPr>
          <a:lstStyle/>
          <a:p>
            <a:r>
              <a:rPr lang="sv-SE" dirty="0"/>
              <a:t>PASSA PÅ ATT TESTA en idrott där </a:t>
            </a:r>
            <a:r>
              <a:rPr lang="sv-SE" b="1" dirty="0"/>
              <a:t>lagkänsla, energi och fart</a:t>
            </a:r>
            <a:r>
              <a:rPr lang="sv-SE" dirty="0"/>
              <a:t> står i centrum!</a:t>
            </a:r>
          </a:p>
          <a:p>
            <a:r>
              <a:rPr lang="sv-SE" dirty="0"/>
              <a:t>Save the date!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61101E-C2CA-A873-8C4D-ADCFAE18A0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562" y="6308957"/>
            <a:ext cx="5002171" cy="512467"/>
          </a:xfrm>
        </p:spPr>
        <p:txBody>
          <a:bodyPr anchor="ctr">
            <a:noAutofit/>
          </a:bodyPr>
          <a:lstStyle/>
          <a:p>
            <a:pPr algn="l">
              <a:spcAft>
                <a:spcPts val="600"/>
              </a:spcAft>
            </a:pPr>
            <a:r>
              <a:rPr lang="en-US" sz="1050" b="1" dirty="0" err="1"/>
              <a:t>När</a:t>
            </a:r>
            <a:r>
              <a:rPr lang="en-US" sz="1050" b="1" dirty="0"/>
              <a:t>: kl14:00-16:30, Lördag, 25 </a:t>
            </a:r>
            <a:r>
              <a:rPr lang="en-US" sz="1050" b="1" dirty="0" err="1"/>
              <a:t>oktober</a:t>
            </a:r>
            <a:r>
              <a:rPr lang="en-US" sz="1050" b="1" dirty="0"/>
              <a:t> 2025</a:t>
            </a:r>
          </a:p>
          <a:p>
            <a:pPr algn="l">
              <a:spcAft>
                <a:spcPts val="600"/>
              </a:spcAft>
            </a:pPr>
            <a:r>
              <a:rPr lang="en-US" sz="1050" b="1" dirty="0"/>
              <a:t>Var: </a:t>
            </a:r>
            <a:r>
              <a:rPr lang="en-US" sz="1050" b="1" dirty="0" err="1"/>
              <a:t>slottskogens</a:t>
            </a:r>
            <a:r>
              <a:rPr lang="en-US" sz="1050" b="1" dirty="0"/>
              <a:t> </a:t>
            </a:r>
            <a:r>
              <a:rPr lang="en-US" sz="1050" b="1" dirty="0" err="1"/>
              <a:t>ishall</a:t>
            </a:r>
            <a:r>
              <a:rPr lang="en-US" sz="1050" b="1" dirty="0"/>
              <a:t>, </a:t>
            </a:r>
            <a:r>
              <a:rPr lang="en-US" sz="1050" b="1" dirty="0" err="1"/>
              <a:t>göteborg</a:t>
            </a:r>
            <a:endParaRPr lang="en-US" sz="1050" b="1" dirty="0"/>
          </a:p>
          <a:p>
            <a:pPr algn="l">
              <a:spcAft>
                <a:spcPts val="600"/>
              </a:spcAft>
            </a:pPr>
            <a:endParaRPr lang="en-US" sz="1050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4A5914-B0AF-0452-F7C5-5329D5F8B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581912" y="1682496"/>
            <a:ext cx="3557016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50BC8-9B7B-3616-AED7-9283179DA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09744" y="6455664"/>
            <a:ext cx="548640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173E7B7-AA3F-33B2-F21C-690833515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228" y="0"/>
            <a:ext cx="5305451" cy="4898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EFF1CE60-0BD0-DCA0-61E8-A2C956AE5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278" y="4217534"/>
            <a:ext cx="2651350" cy="2640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8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25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/>
    </p:bldLst>
  </p:timing>
</p:sld>
</file>

<file path=ppt/theme/theme1.xml><?xml version="1.0" encoding="utf-8"?>
<a:theme xmlns:a="http://schemas.openxmlformats.org/drawingml/2006/main" name="GradientRiseVTI">
  <a:themeElements>
    <a:clrScheme name="Gradient Rise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Custom 3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 Rise_win32_LW_V3" id="{060BF675-623B-4975-8205-8644AD13F33D}" vid="{A2D528C3-6D48-4733-B859-7F3209740C6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b5b2d6e-028e-454d-b878-0c055adbeb2a}" enabled="0" method="" siteId="{eb5b2d6e-028e-454d-b878-0c055adbe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72</Words>
  <Application>Microsoft Office PowerPoint</Application>
  <PresentationFormat>Bredbild</PresentationFormat>
  <Paragraphs>9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7" baseType="lpstr">
      <vt:lpstr>Arial</vt:lpstr>
      <vt:lpstr>Avenir Next LT Pro</vt:lpstr>
      <vt:lpstr>Avenir Next LT Pro Light</vt:lpstr>
      <vt:lpstr>Calibri</vt:lpstr>
      <vt:lpstr>Neue Haas Grotesk Text Pro</vt:lpstr>
      <vt:lpstr>GradientRiseVTI</vt:lpstr>
      <vt:lpstr>Välkommen till paraishockeydag i Göteborg!  Ta chansen med Göteborg HC och testa en spännande och fartfylld idrott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Fredrik Andersson (Parasport Sverige)</dc:creator>
  <cp:lastModifiedBy>Stina Wikström (Västra Götalands Parasportförbund)</cp:lastModifiedBy>
  <cp:revision>3</cp:revision>
  <dcterms:created xsi:type="dcterms:W3CDTF">2013-07-15T20:26:40Z</dcterms:created>
  <dcterms:modified xsi:type="dcterms:W3CDTF">2025-09-03T08:52:34Z</dcterms:modified>
</cp:coreProperties>
</file>