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45" d="100"/>
          <a:sy n="45" d="100"/>
        </p:scale>
        <p:origin x="2765" y="331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ette Ellefsen (RF-SISU Småland)" userId="8e782f54-6737-47ca-bcd6-b61fdecc3155" providerId="ADAL" clId="{D9BA06A8-14F1-45F1-9663-5705A9B98667}"/>
    <pc:docChg chg="modSld">
      <pc:chgData name="Anette Ellefsen (RF-SISU Småland)" userId="8e782f54-6737-47ca-bcd6-b61fdecc3155" providerId="ADAL" clId="{D9BA06A8-14F1-45F1-9663-5705A9B98667}" dt="2024-08-18T17:14:34.670" v="3" actId="1076"/>
      <pc:docMkLst>
        <pc:docMk/>
      </pc:docMkLst>
      <pc:sldChg chg="modSp mod">
        <pc:chgData name="Anette Ellefsen (RF-SISU Småland)" userId="8e782f54-6737-47ca-bcd6-b61fdecc3155" providerId="ADAL" clId="{D9BA06A8-14F1-45F1-9663-5705A9B98667}" dt="2024-08-18T17:14:34.670" v="3" actId="1076"/>
        <pc:sldMkLst>
          <pc:docMk/>
          <pc:sldMk cId="3884825125" sldId="259"/>
        </pc:sldMkLst>
        <pc:spChg chg="ord">
          <ac:chgData name="Anette Ellefsen (RF-SISU Småland)" userId="8e782f54-6737-47ca-bcd6-b61fdecc3155" providerId="ADAL" clId="{D9BA06A8-14F1-45F1-9663-5705A9B98667}" dt="2024-08-18T17:14:31.097" v="2" actId="166"/>
          <ac:spMkLst>
            <pc:docMk/>
            <pc:sldMk cId="3884825125" sldId="259"/>
            <ac:spMk id="9" creationId="{E5635456-EE30-E683-F66E-E7E7865A6150}"/>
          </ac:spMkLst>
        </pc:spChg>
        <pc:picChg chg="mod">
          <ac:chgData name="Anette Ellefsen (RF-SISU Småland)" userId="8e782f54-6737-47ca-bcd6-b61fdecc3155" providerId="ADAL" clId="{D9BA06A8-14F1-45F1-9663-5705A9B98667}" dt="2024-08-18T17:14:34.670" v="3" actId="1076"/>
          <ac:picMkLst>
            <pc:docMk/>
            <pc:sldMk cId="3884825125" sldId="259"/>
            <ac:picMk id="8" creationId="{4F527ACE-99DC-8FC0-DB0D-C41A11818BA9}"/>
          </ac:picMkLst>
        </pc:picChg>
        <pc:picChg chg="mod">
          <ac:chgData name="Anette Ellefsen (RF-SISU Småland)" userId="8e782f54-6737-47ca-bcd6-b61fdecc3155" providerId="ADAL" clId="{D9BA06A8-14F1-45F1-9663-5705A9B98667}" dt="2024-08-18T17:14:18.177" v="0" actId="1076"/>
          <ac:picMkLst>
            <pc:docMk/>
            <pc:sldMk cId="3884825125" sldId="259"/>
            <ac:picMk id="10" creationId="{22CF18BE-985C-FDA3-AF6C-6A9B755B1C25}"/>
          </ac:picMkLst>
        </pc:picChg>
        <pc:picChg chg="mod">
          <ac:chgData name="Anette Ellefsen (RF-SISU Småland)" userId="8e782f54-6737-47ca-bcd6-b61fdecc3155" providerId="ADAL" clId="{D9BA06A8-14F1-45F1-9663-5705A9B98667}" dt="2024-08-18T17:14:22.785" v="1" actId="1076"/>
          <ac:picMkLst>
            <pc:docMk/>
            <pc:sldMk cId="3884825125" sldId="259"/>
            <ac:picMk id="11" creationId="{760DD732-6C5D-8F46-75F7-46A77009DAB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6793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10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230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009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258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869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3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970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03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498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1277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B467EE-DFCA-4217-8811-2A848FCFB1AF}" type="datetimeFigureOut">
              <a:rPr lang="sv-SE" smtClean="0"/>
              <a:t>2024-08-18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CF9DBA-43B8-41FA-A846-FD4CB2F629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085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cid:191387272eaed7548514" TargetMode="External"/><Relationship Id="rId5" Type="http://schemas.openxmlformats.org/officeDocument/2006/relationships/image" Target="../media/image3.jpeg"/><Relationship Id="rId4" Type="http://schemas.openxmlformats.org/officeDocument/2006/relationships/image" Target="cid:1915520a82214aecf2c7" TargetMode="External"/><Relationship Id="rId9" Type="http://schemas.openxmlformats.org/officeDocument/2006/relationships/image" Target="cid:1915520e39beca0cb2b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cid:1913872d688ed7548515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cid:191665f3a7daca44f503" TargetMode="External"/><Relationship Id="rId3" Type="http://schemas.openxmlformats.org/officeDocument/2006/relationships/image" Target="cid:191552058aae095233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cid:19155206a594facc2264" TargetMode="External"/><Relationship Id="rId10" Type="http://schemas.openxmlformats.org/officeDocument/2006/relationships/image" Target="cid:191547f33a9ed7548511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cid:19155217390a83cef2e2" TargetMode="External"/><Relationship Id="rId5" Type="http://schemas.openxmlformats.org/officeDocument/2006/relationships/image" Target="../media/image15.jpeg"/><Relationship Id="rId4" Type="http://schemas.openxmlformats.org/officeDocument/2006/relationships/image" Target="cid:19155202d578a81de31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Husqvarna FF - Wikipedia">
            <a:extLst>
              <a:ext uri="{FF2B5EF4-FFF2-40B4-BE49-F238E27FC236}">
                <a16:creationId xmlns:a16="http://schemas.microsoft.com/office/drawing/2014/main" id="{344565E6-65BE-A745-7F3A-E0E62A987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88" y="182687"/>
            <a:ext cx="1352406" cy="182956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6256AB01-C783-EC6B-F5A4-1851AC0FBB46}"/>
              </a:ext>
            </a:extLst>
          </p:cNvPr>
          <p:cNvSpPr txBox="1"/>
          <p:nvPr/>
        </p:nvSpPr>
        <p:spPr>
          <a:xfrm>
            <a:off x="251206" y="182687"/>
            <a:ext cx="6220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accent4">
                    <a:lumMod val="75000"/>
                  </a:schemeClr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Fotboll för alla</a:t>
            </a:r>
          </a:p>
          <a:p>
            <a:r>
              <a:rPr lang="sv-SE" sz="2400" b="1" dirty="0">
                <a:solidFill>
                  <a:schemeClr val="accent4">
                    <a:lumMod val="75000"/>
                  </a:schemeClr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- Hos oss kan alla vara med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6F5CAF6-2B10-70E3-BFAF-B4CC0CE7D80B}"/>
              </a:ext>
            </a:extLst>
          </p:cNvPr>
          <p:cNvSpPr txBox="1"/>
          <p:nvPr/>
        </p:nvSpPr>
        <p:spPr>
          <a:xfrm>
            <a:off x="3987902" y="2752850"/>
            <a:ext cx="2483608" cy="64633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tränar och</a:t>
            </a:r>
            <a:br>
              <a:rPr lang="sv-SE" b="1" dirty="0">
                <a:solidFill>
                  <a:schemeClr val="bg1"/>
                </a:solidFill>
              </a:rPr>
            </a:br>
            <a:r>
              <a:rPr lang="sv-SE" b="1" dirty="0">
                <a:solidFill>
                  <a:schemeClr val="bg1"/>
                </a:solidFill>
              </a:rPr>
              <a:t>spelar matcher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638A834-53AD-0179-5621-D62CFA85BF6E}"/>
              </a:ext>
            </a:extLst>
          </p:cNvPr>
          <p:cNvSpPr txBox="1"/>
          <p:nvPr/>
        </p:nvSpPr>
        <p:spPr>
          <a:xfrm>
            <a:off x="3987901" y="3556046"/>
            <a:ext cx="2483607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åker på cuper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CD146CD-BDD9-7F35-E19B-E322851E02F7}"/>
              </a:ext>
            </a:extLst>
          </p:cNvPr>
          <p:cNvSpPr txBox="1"/>
          <p:nvPr/>
        </p:nvSpPr>
        <p:spPr>
          <a:xfrm>
            <a:off x="3987901" y="4136902"/>
            <a:ext cx="2483606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har kul ihop</a:t>
            </a:r>
          </a:p>
        </p:txBody>
      </p:sp>
      <p:pic>
        <p:nvPicPr>
          <p:cNvPr id="12" name="Bildobjekt 11" descr="En bild som visar himmel, utomhus, person, gräs&#10;&#10;Automatiskt genererad beskrivning">
            <a:extLst>
              <a:ext uri="{FF2B5EF4-FFF2-40B4-BE49-F238E27FC236}">
                <a16:creationId xmlns:a16="http://schemas.microsoft.com/office/drawing/2014/main" id="{25D0A550-2CAB-3DC5-40D4-4AAF3D840482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4" t="32482" r="43281" b="26875"/>
          <a:stretch>
            <a:fillRect/>
          </a:stretch>
        </p:blipFill>
        <p:spPr bwMode="auto">
          <a:xfrm>
            <a:off x="3987901" y="6242091"/>
            <a:ext cx="2483608" cy="3333638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Bildobjekt 12" descr="En bild som visar person, utomhus, sport, Sportuniform&#10;&#10;Automatiskt genererad beskrivning">
            <a:extLst>
              <a:ext uri="{FF2B5EF4-FFF2-40B4-BE49-F238E27FC236}">
                <a16:creationId xmlns:a16="http://schemas.microsoft.com/office/drawing/2014/main" id="{1E943962-E7D2-DAEF-D52C-ECA1C008FFFB}"/>
              </a:ext>
            </a:extLst>
          </p:cNvPr>
          <p:cNvPicPr>
            <a:picLocks noChangeAspect="1"/>
          </p:cNvPicPr>
          <p:nvPr/>
        </p:nvPicPr>
        <p:blipFill rotWithShape="1"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44" b="12236"/>
          <a:stretch>
            <a:fillRect/>
          </a:stretch>
        </p:blipFill>
        <p:spPr bwMode="auto">
          <a:xfrm>
            <a:off x="428635" y="1678608"/>
            <a:ext cx="3000364" cy="2827626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5A23701D-AAF9-E922-7E05-B2575679F9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" t="10674" r="6381"/>
          <a:stretch/>
        </p:blipFill>
        <p:spPr bwMode="auto">
          <a:xfrm>
            <a:off x="428635" y="4830572"/>
            <a:ext cx="3000365" cy="231629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Bildobjekt 14" descr="En bild som visar utomhus, person, himmel, sport&#10;&#10;Automatiskt genererad beskrivning">
            <a:extLst>
              <a:ext uri="{FF2B5EF4-FFF2-40B4-BE49-F238E27FC236}">
                <a16:creationId xmlns:a16="http://schemas.microsoft.com/office/drawing/2014/main" id="{6C0F383E-FD5F-DEEC-38A8-819D4B804066}"/>
              </a:ext>
            </a:extLst>
          </p:cNvPr>
          <p:cNvPicPr>
            <a:picLocks noChangeAspect="1"/>
          </p:cNvPicPr>
          <p:nvPr/>
        </p:nvPicPr>
        <p:blipFill rotWithShape="1"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77" b="17491"/>
          <a:stretch>
            <a:fillRect/>
          </a:stretch>
        </p:blipFill>
        <p:spPr bwMode="auto">
          <a:xfrm>
            <a:off x="428635" y="7496803"/>
            <a:ext cx="3042512" cy="207892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8C099AD4-54AC-298C-3A76-7595F327AEA3}"/>
              </a:ext>
            </a:extLst>
          </p:cNvPr>
          <p:cNvSpPr txBox="1"/>
          <p:nvPr/>
        </p:nvSpPr>
        <p:spPr>
          <a:xfrm>
            <a:off x="3987901" y="4719229"/>
            <a:ext cx="2483606" cy="92333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Vi har fyra grupper, du tränar i den grupp som passar dig.</a:t>
            </a:r>
          </a:p>
        </p:txBody>
      </p:sp>
    </p:spTree>
    <p:extLst>
      <p:ext uri="{BB962C8B-B14F-4D97-AF65-F5344CB8AC3E}">
        <p14:creationId xmlns:p14="http://schemas.microsoft.com/office/powerpoint/2010/main" val="56210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8606A83E-5313-A53C-05D2-F8A2CB3123A9}"/>
              </a:ext>
            </a:extLst>
          </p:cNvPr>
          <p:cNvSpPr txBox="1"/>
          <p:nvPr/>
        </p:nvSpPr>
        <p:spPr>
          <a:xfrm>
            <a:off x="431800" y="404949"/>
            <a:ext cx="584041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Vi har fyra olika grupper:</a:t>
            </a:r>
          </a:p>
          <a:p>
            <a:endParaRPr lang="sv-SE" sz="1200" dirty="0"/>
          </a:p>
          <a:p>
            <a:r>
              <a:rPr lang="sv-SE" sz="1200" b="1" dirty="0">
                <a:solidFill>
                  <a:srgbClr val="FF0000"/>
                </a:solidFill>
              </a:rPr>
              <a:t>Röd grupp</a:t>
            </a:r>
          </a:p>
          <a:p>
            <a:r>
              <a:rPr lang="sv-SE" sz="1200" dirty="0"/>
              <a:t>Röd grupp är en grupp med högt tempo och stor förståelse för spelet.</a:t>
            </a:r>
          </a:p>
          <a:p>
            <a:r>
              <a:rPr lang="sv-SE" sz="1200" b="1" dirty="0"/>
              <a:t>Träning: </a:t>
            </a:r>
            <a:r>
              <a:rPr lang="sv-SE" sz="1200" dirty="0"/>
              <a:t>April – september: Tisdag och torsdag klockan 18.30-20.00.</a:t>
            </a:r>
          </a:p>
          <a:p>
            <a:r>
              <a:rPr lang="sv-SE" sz="1200" dirty="0"/>
              <a:t>Vintertid tränar vi inomhus en gång i veckan, oftast söndagar men ibland kan det bli någon annan dag.</a:t>
            </a:r>
          </a:p>
          <a:p>
            <a:endParaRPr lang="sv-SE" sz="1200" dirty="0"/>
          </a:p>
          <a:p>
            <a:r>
              <a:rPr lang="sv-SE" sz="1200" b="1" dirty="0">
                <a:solidFill>
                  <a:srgbClr val="FFC000"/>
                </a:solidFill>
              </a:rPr>
              <a:t>Gul grupp</a:t>
            </a:r>
          </a:p>
          <a:p>
            <a:r>
              <a:rPr lang="sv-SE" sz="1200" dirty="0"/>
              <a:t>Gul grupp passar för dig som har spelat fotboll ett tag och förstår hur man spelar i</a:t>
            </a:r>
            <a:br>
              <a:rPr lang="sv-SE" sz="1200" dirty="0"/>
            </a:br>
            <a:r>
              <a:rPr lang="sv-SE" sz="1200" dirty="0"/>
              <a:t>ihop som ett lag. </a:t>
            </a:r>
          </a:p>
          <a:p>
            <a:r>
              <a:rPr lang="sv-SE" sz="1200" b="1" dirty="0"/>
              <a:t>Träning: </a:t>
            </a:r>
            <a:r>
              <a:rPr lang="sv-SE" sz="1200" dirty="0"/>
              <a:t>April – september: Tisdag klockan 18.30-19.30.</a:t>
            </a:r>
          </a:p>
          <a:p>
            <a:r>
              <a:rPr lang="sv-SE" sz="1200" dirty="0"/>
              <a:t>Vintertid tränar vi inomhus tisdagar klockan </a:t>
            </a:r>
            <a:r>
              <a:rPr lang="sv-SE" sz="1200" dirty="0" err="1"/>
              <a:t>xxxxx</a:t>
            </a:r>
            <a:r>
              <a:rPr lang="sv-SE" sz="1200" dirty="0"/>
              <a:t> för de som vill och kan.</a:t>
            </a:r>
          </a:p>
          <a:p>
            <a:endParaRPr lang="sv-SE" sz="1200" dirty="0"/>
          </a:p>
          <a:p>
            <a:r>
              <a:rPr lang="sv-SE" sz="1200" b="1" dirty="0">
                <a:solidFill>
                  <a:schemeClr val="accent6"/>
                </a:solidFill>
              </a:rPr>
              <a:t>Grön grupp</a:t>
            </a:r>
          </a:p>
          <a:p>
            <a:r>
              <a:rPr lang="sv-SE" sz="1200" dirty="0"/>
              <a:t>Grön grupp passar för dig som vill spela fotboll och har provat på att spela tidigare.</a:t>
            </a:r>
            <a:br>
              <a:rPr lang="sv-SE" sz="1200" dirty="0"/>
            </a:br>
            <a:r>
              <a:rPr lang="sv-SE" sz="1200" dirty="0"/>
              <a:t>Här lär vi oss att spela ihop som ett lag.</a:t>
            </a:r>
            <a:br>
              <a:rPr lang="sv-SE" sz="1200" dirty="0"/>
            </a:br>
            <a:r>
              <a:rPr lang="sv-SE" sz="1200" b="1" dirty="0"/>
              <a:t>Träning: </a:t>
            </a:r>
            <a:r>
              <a:rPr lang="sv-SE" sz="1200" dirty="0"/>
              <a:t>April – september: Tisdag  klockan 17.00-18.00.</a:t>
            </a:r>
          </a:p>
          <a:p>
            <a:r>
              <a:rPr lang="sv-SE" sz="1200" dirty="0"/>
              <a:t>Vintertid tränar vi inomhus på tisdagar klockan 17.30-18.30.</a:t>
            </a:r>
          </a:p>
          <a:p>
            <a:endParaRPr lang="sv-SE" sz="1200" dirty="0"/>
          </a:p>
          <a:p>
            <a:r>
              <a:rPr lang="sv-SE" sz="1200" b="1" dirty="0">
                <a:solidFill>
                  <a:srgbClr val="0070C0"/>
                </a:solidFill>
              </a:rPr>
              <a:t>Blå grupp</a:t>
            </a:r>
          </a:p>
          <a:p>
            <a:r>
              <a:rPr lang="sv-SE" sz="1200" dirty="0"/>
              <a:t>Blå gruppen är för nybörjare, de som är lite yngre och alla andra som behöver lite</a:t>
            </a:r>
            <a:br>
              <a:rPr lang="sv-SE" sz="1200" dirty="0"/>
            </a:br>
            <a:r>
              <a:rPr lang="sv-SE" sz="1200" dirty="0"/>
              <a:t>extra tid och stöd för att kunna vara med.</a:t>
            </a:r>
          </a:p>
          <a:p>
            <a:r>
              <a:rPr lang="sv-SE" sz="1200" b="1" dirty="0"/>
              <a:t>Träning: </a:t>
            </a:r>
            <a:r>
              <a:rPr lang="sv-SE" sz="1200" dirty="0"/>
              <a:t>April – september: Tisdag 17.00-18.00.</a:t>
            </a:r>
          </a:p>
          <a:p>
            <a:r>
              <a:rPr lang="sv-SE" sz="1200" dirty="0"/>
              <a:t>Vintertid tränar vi inomhus på tisdagar klockan 17.00-18.00.</a:t>
            </a:r>
          </a:p>
          <a:p>
            <a:endParaRPr lang="sv-SE" sz="1200" dirty="0"/>
          </a:p>
          <a:p>
            <a:r>
              <a:rPr lang="sv-SE" sz="1200" dirty="0"/>
              <a:t>På våren, sommaren och i början av hösten tränare vi på Vapenvallen i Huskvarna. </a:t>
            </a:r>
            <a:br>
              <a:rPr lang="sv-SE" sz="1200" dirty="0"/>
            </a:br>
            <a:r>
              <a:rPr lang="sv-SE" sz="1200" dirty="0"/>
              <a:t>Under vintern tränar vi i idrottshallar i Jönköping och Huskvarna.</a:t>
            </a:r>
            <a:br>
              <a:rPr lang="sv-SE" sz="1200" dirty="0"/>
            </a:br>
            <a:br>
              <a:rPr lang="sv-SE" sz="1200" dirty="0"/>
            </a:br>
            <a:r>
              <a:rPr lang="sv-SE" sz="1200" dirty="0"/>
              <a:t>Hos oss kan ALLA vara med och spela. Varje grupp består av både killar och tjejer</a:t>
            </a:r>
            <a:br>
              <a:rPr lang="sv-SE" sz="1200" dirty="0"/>
            </a:br>
            <a:r>
              <a:rPr lang="sv-SE" sz="1200" dirty="0"/>
              <a:t>och ibland i lite olika åldrar. Du spelar i den gruppen som passar dig bäst.  </a:t>
            </a:r>
          </a:p>
          <a:p>
            <a:endParaRPr lang="sv-SE" sz="1200" dirty="0"/>
          </a:p>
          <a:p>
            <a:r>
              <a:rPr lang="sv-SE" sz="1200" dirty="0"/>
              <a:t>För att spela hos oss behöver du ett glatt humör och tycka att det är roligt att träffa andra och spela fotboll tillsammans. </a:t>
            </a:r>
          </a:p>
          <a:p>
            <a:endParaRPr lang="sv-SE" sz="1200" dirty="0"/>
          </a:p>
          <a:p>
            <a:r>
              <a:rPr lang="sv-SE" sz="1200" b="1" dirty="0"/>
              <a:t>Kontaktperson: </a:t>
            </a:r>
            <a:r>
              <a:rPr lang="sv-SE" sz="1200" dirty="0"/>
              <a:t>Lisa Göthberg, mobil: 073-766 45 02, mejl:  lisaskrack@hotmail.com</a:t>
            </a:r>
          </a:p>
        </p:txBody>
      </p:sp>
      <p:pic>
        <p:nvPicPr>
          <p:cNvPr id="3" name="Picture 2" descr="En bild som visar person, utomhus, fotbeklädnader, himmel&#10;&#10;Automatiskt genererad beskrivning">
            <a:extLst>
              <a:ext uri="{FF2B5EF4-FFF2-40B4-BE49-F238E27FC236}">
                <a16:creationId xmlns:a16="http://schemas.microsoft.com/office/drawing/2014/main" id="{77D36705-85C3-86EF-199B-0BFAAEFA6C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1"/>
          <a:stretch/>
        </p:blipFill>
        <p:spPr bwMode="auto">
          <a:xfrm>
            <a:off x="431800" y="7541064"/>
            <a:ext cx="2869266" cy="196765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Bildobjekt 3" descr="En bild som visar person, gräs, sport, utomhus&#10;&#10;Automatiskt genererad beskrivning">
            <a:extLst>
              <a:ext uri="{FF2B5EF4-FFF2-40B4-BE49-F238E27FC236}">
                <a16:creationId xmlns:a16="http://schemas.microsoft.com/office/drawing/2014/main" id="{343186EE-B226-DD86-61F1-5144707A8231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5723" b="3858"/>
          <a:stretch>
            <a:fillRect/>
          </a:stretch>
        </p:blipFill>
        <p:spPr bwMode="auto">
          <a:xfrm>
            <a:off x="4027251" y="7541064"/>
            <a:ext cx="2048753" cy="1959987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366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E09CCE8D-9EEA-AD1E-3857-4077026D375D}"/>
              </a:ext>
            </a:extLst>
          </p:cNvPr>
          <p:cNvSpPr txBox="1"/>
          <p:nvPr/>
        </p:nvSpPr>
        <p:spPr>
          <a:xfrm>
            <a:off x="590550" y="572101"/>
            <a:ext cx="59342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Hos oss </a:t>
            </a:r>
          </a:p>
          <a:p>
            <a:pPr marL="285750" indent="-285750">
              <a:buFontTx/>
              <a:buChar char="-"/>
            </a:pPr>
            <a:r>
              <a:rPr lang="sv-SE" dirty="0"/>
              <a:t>får du träna fotboll</a:t>
            </a:r>
          </a:p>
          <a:p>
            <a:pPr marL="285750" indent="-285750">
              <a:buFontTx/>
              <a:buChar char="-"/>
            </a:pPr>
            <a:r>
              <a:rPr lang="sv-SE" dirty="0"/>
              <a:t>spela matcher</a:t>
            </a:r>
          </a:p>
          <a:p>
            <a:pPr marL="285750" indent="-285750">
              <a:buFontTx/>
              <a:buChar char="-"/>
            </a:pPr>
            <a:r>
              <a:rPr lang="sv-SE" dirty="0"/>
              <a:t>åka på cuper och möta flera andra lag</a:t>
            </a:r>
          </a:p>
          <a:p>
            <a:pPr marL="285750" indent="-285750">
              <a:buFontTx/>
              <a:buChar char="-"/>
            </a:pPr>
            <a:r>
              <a:rPr lang="sv-SE" dirty="0"/>
              <a:t>träffar du kompisar som också gillar fotboll</a:t>
            </a:r>
          </a:p>
          <a:p>
            <a:endParaRPr lang="sv-SE" dirty="0"/>
          </a:p>
          <a:p>
            <a:r>
              <a:rPr lang="sv-SE" b="1" dirty="0"/>
              <a:t>Vi har kul tillsammans och ibland gör vi andra saker:</a:t>
            </a:r>
            <a:br>
              <a:rPr lang="sv-SE" b="1" dirty="0"/>
            </a:br>
            <a:r>
              <a:rPr lang="sv-SE" b="1" dirty="0"/>
              <a:t> I år har vi </a:t>
            </a:r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spelat </a:t>
            </a:r>
            <a:r>
              <a:rPr lang="sv-SE" dirty="0" err="1"/>
              <a:t>padel</a:t>
            </a:r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besökt brandstationen</a:t>
            </a:r>
          </a:p>
          <a:p>
            <a:pPr marL="285750" indent="-285750">
              <a:buFontTx/>
              <a:buChar char="-"/>
            </a:pPr>
            <a:r>
              <a:rPr lang="sv-SE" dirty="0"/>
              <a:t>spelat beachvolleyboll</a:t>
            </a:r>
          </a:p>
          <a:p>
            <a:endParaRPr lang="sv-SE" dirty="0"/>
          </a:p>
        </p:txBody>
      </p:sp>
      <p:pic>
        <p:nvPicPr>
          <p:cNvPr id="2" name="Bildobjekt 1" descr="En bild som visar sport, bowling, person, klädsel&#10;&#10;Automatiskt genererad beskrivning">
            <a:extLst>
              <a:ext uri="{FF2B5EF4-FFF2-40B4-BE49-F238E27FC236}">
                <a16:creationId xmlns:a16="http://schemas.microsoft.com/office/drawing/2014/main" id="{DDF9E96B-4699-215B-AB46-F8BE047700C5}"/>
              </a:ext>
            </a:extLst>
          </p:cNvPr>
          <p:cNvPicPr>
            <a:picLocks noChangeAspect="1"/>
          </p:cNvPicPr>
          <p:nvPr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3" t="27633" r="24931"/>
          <a:stretch/>
        </p:blipFill>
        <p:spPr bwMode="auto">
          <a:xfrm rot="21250788">
            <a:off x="3543080" y="3649618"/>
            <a:ext cx="1612570" cy="2331935"/>
          </a:xfrm>
          <a:prstGeom prst="flowChartConnector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Bildobjekt 2" descr="En bild som visar person, klädsel, brandman, hjälm&#10;&#10;Automatiskt genererad beskrivning">
            <a:extLst>
              <a:ext uri="{FF2B5EF4-FFF2-40B4-BE49-F238E27FC236}">
                <a16:creationId xmlns:a16="http://schemas.microsoft.com/office/drawing/2014/main" id="{A370F286-51B6-2934-EBE2-947D117DB1DC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5" r="4125" b="5916"/>
          <a:stretch/>
        </p:blipFill>
        <p:spPr bwMode="auto">
          <a:xfrm rot="210781">
            <a:off x="4806749" y="3048838"/>
            <a:ext cx="1605955" cy="2331935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423850A4-496C-F0F9-A5D7-65403359BD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t="25919" r="4509" b="50723"/>
          <a:stretch/>
        </p:blipFill>
        <p:spPr bwMode="auto">
          <a:xfrm>
            <a:off x="3557668" y="7507460"/>
            <a:ext cx="2975940" cy="187143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Bildobjekt 10" descr="En bild som visar text, skärmbild, fotbeklädnader, person&#10;&#10;Automatiskt genererad beskrivning">
            <a:extLst>
              <a:ext uri="{FF2B5EF4-FFF2-40B4-BE49-F238E27FC236}">
                <a16:creationId xmlns:a16="http://schemas.microsoft.com/office/drawing/2014/main" id="{30198F2E-100C-8780-95A1-7DD261DF9913}"/>
              </a:ext>
            </a:extLst>
          </p:cNvPr>
          <p:cNvPicPr>
            <a:picLocks noChangeAspect="1"/>
          </p:cNvPicPr>
          <p:nvPr/>
        </p:nvPicPr>
        <p:blipFill rotWithShape="1"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5" r="29826" b="49831"/>
          <a:stretch/>
        </p:blipFill>
        <p:spPr bwMode="auto">
          <a:xfrm>
            <a:off x="590550" y="5116929"/>
            <a:ext cx="2461950" cy="1880754"/>
          </a:xfrm>
          <a:prstGeom prst="flowChartConnector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Bildobjekt 11" descr="En bild som visar person, klädsel, Sport, pingisbord&#10;&#10;Automatiskt genererad beskrivning">
            <a:extLst>
              <a:ext uri="{FF2B5EF4-FFF2-40B4-BE49-F238E27FC236}">
                <a16:creationId xmlns:a16="http://schemas.microsoft.com/office/drawing/2014/main" id="{10371E61-660A-87D4-B255-DEBF8DA91131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55" y="7498646"/>
            <a:ext cx="2975940" cy="186180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03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Husqvarna FF">
            <a:extLst>
              <a:ext uri="{FF2B5EF4-FFF2-40B4-BE49-F238E27FC236}">
                <a16:creationId xmlns:a16="http://schemas.microsoft.com/office/drawing/2014/main" id="{760DD732-6C5D-8F46-75F7-46A77009DAB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23" y="1390054"/>
            <a:ext cx="6068804" cy="383349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Bildobjekt 9" descr="En bild som visar utomhus, himmel, gräs, person&#10;&#10;Automatiskt genererad beskrivning">
            <a:extLst>
              <a:ext uri="{FF2B5EF4-FFF2-40B4-BE49-F238E27FC236}">
                <a16:creationId xmlns:a16="http://schemas.microsoft.com/office/drawing/2014/main" id="{22CF18BE-985C-FDA3-AF6C-6A9B755B1C25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3" t="27847" r="12100" b="23576"/>
          <a:stretch/>
        </p:blipFill>
        <p:spPr bwMode="auto">
          <a:xfrm>
            <a:off x="370623" y="6169356"/>
            <a:ext cx="6068804" cy="309962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Bildobjekt 7" descr="En bild som visar person, himmel, utomhus, gräs&#10;&#10;Automatiskt genererad beskrivning">
            <a:extLst>
              <a:ext uri="{FF2B5EF4-FFF2-40B4-BE49-F238E27FC236}">
                <a16:creationId xmlns:a16="http://schemas.microsoft.com/office/drawing/2014/main" id="{4F527ACE-99DC-8FC0-DB0D-C41A11818BA9}"/>
              </a:ext>
            </a:extLst>
          </p:cNvPr>
          <p:cNvPicPr>
            <a:picLocks noChangeAspect="1"/>
          </p:cNvPicPr>
          <p:nvPr/>
        </p:nvPicPr>
        <p:blipFill rotWithShape="1"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5" r="11527"/>
          <a:stretch>
            <a:fillRect/>
          </a:stretch>
        </p:blipFill>
        <p:spPr bwMode="auto">
          <a:xfrm rot="20258474">
            <a:off x="4398956" y="3307426"/>
            <a:ext cx="2049392" cy="2558795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ruta 3">
            <a:extLst>
              <a:ext uri="{FF2B5EF4-FFF2-40B4-BE49-F238E27FC236}">
                <a16:creationId xmlns:a16="http://schemas.microsoft.com/office/drawing/2014/main" id="{E5635456-EE30-E683-F66E-E7E7865A6150}"/>
              </a:ext>
            </a:extLst>
          </p:cNvPr>
          <p:cNvSpPr txBox="1"/>
          <p:nvPr/>
        </p:nvSpPr>
        <p:spPr>
          <a:xfrm rot="21281354">
            <a:off x="399831" y="572615"/>
            <a:ext cx="3768211" cy="80589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v-SE" sz="4000" b="1" kern="1200" dirty="0">
                <a:solidFill>
                  <a:srgbClr val="FFFFFF"/>
                </a:solidFill>
                <a:effectLst/>
                <a:latin typeface="Aptos Serif" panose="0202060407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Vapenvallen</a:t>
            </a:r>
            <a:endParaRPr lang="sv-SE" sz="4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25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b5b2d6e-028e-454d-b878-0c055adbeb2a}" enabled="0" method="" siteId="{eb5b2d6e-028e-454d-b878-0c055adbe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</TotalTime>
  <Words>394</Words>
  <Application>Microsoft Office PowerPoint</Application>
  <PresentationFormat>A4 (210 x 297 mm)</PresentationFormat>
  <Paragraphs>43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Aptos Serif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Anette Ellefsen (RF-SISU Småland)</dc:creator>
  <cp:lastModifiedBy>Anette Ellefsen (RF-SISU Småland)</cp:lastModifiedBy>
  <cp:revision>4</cp:revision>
  <dcterms:created xsi:type="dcterms:W3CDTF">2024-08-15T05:09:41Z</dcterms:created>
  <dcterms:modified xsi:type="dcterms:W3CDTF">2024-08-18T17:14:37Z</dcterms:modified>
</cp:coreProperties>
</file>