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8"/>
  </p:notesMasterIdLst>
  <p:sldIdLst>
    <p:sldId id="256" r:id="rId5"/>
    <p:sldId id="296" r:id="rId6"/>
    <p:sldId id="293" r:id="rId7"/>
    <p:sldId id="297" r:id="rId8"/>
    <p:sldId id="280" r:id="rId9"/>
    <p:sldId id="281" r:id="rId10"/>
    <p:sldId id="283" r:id="rId11"/>
    <p:sldId id="287" r:id="rId12"/>
    <p:sldId id="298" r:id="rId13"/>
    <p:sldId id="289" r:id="rId14"/>
    <p:sldId id="291" r:id="rId15"/>
    <p:sldId id="295" r:id="rId16"/>
    <p:sldId id="294" r:id="rId17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92"/>
    <a:srgbClr val="FF8200"/>
    <a:srgbClr val="E07400"/>
    <a:srgbClr val="0D3D92"/>
    <a:srgbClr val="124E89"/>
    <a:srgbClr val="0CB21E"/>
    <a:srgbClr val="815E41"/>
    <a:srgbClr val="B28254"/>
    <a:srgbClr val="8D5325"/>
    <a:srgbClr val="625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A1FB83-3599-4D63-9840-08540F931F38}" v="136" dt="2025-06-24T11:22:24.061"/>
    <p1510:client id="{39F194EC-A789-4D1E-94F3-AC83F031C944}" v="13" dt="2025-06-23T15:22:18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20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rese Nilsson" userId="S::therese.nilsson@soderhamn.se::3368da33-155c-4569-99b8-1d1203bca4d4" providerId="AD" clId="Web-{6D8F3DF8-C3D3-4BFF-8AEC-E9F81E758051}"/>
    <pc:docChg chg="modSld">
      <pc:chgData name="Therese Nilsson" userId="S::therese.nilsson@soderhamn.se::3368da33-155c-4569-99b8-1d1203bca4d4" providerId="AD" clId="Web-{6D8F3DF8-C3D3-4BFF-8AEC-E9F81E758051}" dt="2024-05-08T13:35:19.318" v="2" actId="20577"/>
      <pc:docMkLst>
        <pc:docMk/>
      </pc:docMkLst>
      <pc:sldChg chg="modSp">
        <pc:chgData name="Therese Nilsson" userId="S::therese.nilsson@soderhamn.se::3368da33-155c-4569-99b8-1d1203bca4d4" providerId="AD" clId="Web-{6D8F3DF8-C3D3-4BFF-8AEC-E9F81E758051}" dt="2024-05-08T13:35:19.318" v="2" actId="20577"/>
        <pc:sldMkLst>
          <pc:docMk/>
          <pc:sldMk cId="1617193388" sldId="278"/>
        </pc:sldMkLst>
      </pc:sldChg>
    </pc:docChg>
  </pc:docChgLst>
  <pc:docChgLst>
    <pc:chgData name="Therese Nilsson" userId="S::therese.nilsson@soderhamn.se::3368da33-155c-4569-99b8-1d1203bca4d4" providerId="AD" clId="Web-{CBBC305B-F876-4BDC-9986-8C455C5B5208}"/>
    <pc:docChg chg="delSld modSld">
      <pc:chgData name="Therese Nilsson" userId="S::therese.nilsson@soderhamn.se::3368da33-155c-4569-99b8-1d1203bca4d4" providerId="AD" clId="Web-{CBBC305B-F876-4BDC-9986-8C455C5B5208}" dt="2025-06-17T12:42:58.291" v="281" actId="20577"/>
      <pc:docMkLst>
        <pc:docMk/>
      </pc:docMkLst>
      <pc:sldChg chg="modSp">
        <pc:chgData name="Therese Nilsson" userId="S::therese.nilsson@soderhamn.se::3368da33-155c-4569-99b8-1d1203bca4d4" providerId="AD" clId="Web-{CBBC305B-F876-4BDC-9986-8C455C5B5208}" dt="2025-06-17T12:27:58.743" v="0" actId="20577"/>
        <pc:sldMkLst>
          <pc:docMk/>
          <pc:sldMk cId="433819494" sldId="256"/>
        </pc:sldMkLst>
        <pc:spChg chg="mod">
          <ac:chgData name="Therese Nilsson" userId="S::therese.nilsson@soderhamn.se::3368da33-155c-4569-99b8-1d1203bca4d4" providerId="AD" clId="Web-{CBBC305B-F876-4BDC-9986-8C455C5B5208}" dt="2025-06-17T12:27:58.743" v="0" actId="20577"/>
          <ac:spMkLst>
            <pc:docMk/>
            <pc:sldMk cId="433819494" sldId="256"/>
            <ac:spMk id="2" creationId="{FB8D52BE-052B-899F-5293-4997E930418E}"/>
          </ac:spMkLst>
        </pc:spChg>
      </pc:sldChg>
      <pc:sldChg chg="del">
        <pc:chgData name="Therese Nilsson" userId="S::therese.nilsson@soderhamn.se::3368da33-155c-4569-99b8-1d1203bca4d4" providerId="AD" clId="Web-{CBBC305B-F876-4BDC-9986-8C455C5B5208}" dt="2025-06-17T12:41:50.775" v="267"/>
        <pc:sldMkLst>
          <pc:docMk/>
          <pc:sldMk cId="1617193388" sldId="278"/>
        </pc:sldMkLst>
      </pc:sldChg>
      <pc:sldChg chg="del">
        <pc:chgData name="Therese Nilsson" userId="S::therese.nilsson@soderhamn.se::3368da33-155c-4569-99b8-1d1203bca4d4" providerId="AD" clId="Web-{CBBC305B-F876-4BDC-9986-8C455C5B5208}" dt="2025-06-17T12:42:09.432" v="269"/>
        <pc:sldMkLst>
          <pc:docMk/>
          <pc:sldMk cId="834972068" sldId="279"/>
        </pc:sldMkLst>
      </pc:sldChg>
      <pc:sldChg chg="modSp">
        <pc:chgData name="Therese Nilsson" userId="S::therese.nilsson@soderhamn.se::3368da33-155c-4569-99b8-1d1203bca4d4" providerId="AD" clId="Web-{CBBC305B-F876-4BDC-9986-8C455C5B5208}" dt="2025-06-17T12:42:58.291" v="281" actId="20577"/>
        <pc:sldMkLst>
          <pc:docMk/>
          <pc:sldMk cId="3169428081" sldId="281"/>
        </pc:sldMkLst>
        <pc:spChg chg="mod">
          <ac:chgData name="Therese Nilsson" userId="S::therese.nilsson@soderhamn.se::3368da33-155c-4569-99b8-1d1203bca4d4" providerId="AD" clId="Web-{CBBC305B-F876-4BDC-9986-8C455C5B5208}" dt="2025-06-17T12:42:58.291" v="281" actId="20577"/>
          <ac:spMkLst>
            <pc:docMk/>
            <pc:sldMk cId="3169428081" sldId="281"/>
            <ac:spMk id="3" creationId="{FF060222-6F19-20CC-E121-605F92CA7924}"/>
          </ac:spMkLst>
        </pc:spChg>
      </pc:sldChg>
      <pc:sldChg chg="modSp">
        <pc:chgData name="Therese Nilsson" userId="S::therese.nilsson@soderhamn.se::3368da33-155c-4569-99b8-1d1203bca4d4" providerId="AD" clId="Web-{CBBC305B-F876-4BDC-9986-8C455C5B5208}" dt="2025-06-17T12:32:43.337" v="114" actId="20577"/>
        <pc:sldMkLst>
          <pc:docMk/>
          <pc:sldMk cId="1363181028" sldId="293"/>
        </pc:sldMkLst>
        <pc:spChg chg="mod">
          <ac:chgData name="Therese Nilsson" userId="S::therese.nilsson@soderhamn.se::3368da33-155c-4569-99b8-1d1203bca4d4" providerId="AD" clId="Web-{CBBC305B-F876-4BDC-9986-8C455C5B5208}" dt="2025-06-17T12:32:43.337" v="114" actId="20577"/>
          <ac:spMkLst>
            <pc:docMk/>
            <pc:sldMk cId="1363181028" sldId="293"/>
            <ac:spMk id="3" creationId="{D32E87F1-3703-CBCD-1DB8-97337962A837}"/>
          </ac:spMkLst>
        </pc:spChg>
      </pc:sldChg>
      <pc:sldChg chg="modSp">
        <pc:chgData name="Therese Nilsson" userId="S::therese.nilsson@soderhamn.se::3368da33-155c-4569-99b8-1d1203bca4d4" providerId="AD" clId="Web-{CBBC305B-F876-4BDC-9986-8C455C5B5208}" dt="2025-06-17T12:42:03.635" v="268" actId="20577"/>
        <pc:sldMkLst>
          <pc:docMk/>
          <pc:sldMk cId="847162132" sldId="297"/>
        </pc:sldMkLst>
        <pc:spChg chg="mod">
          <ac:chgData name="Therese Nilsson" userId="S::therese.nilsson@soderhamn.se::3368da33-155c-4569-99b8-1d1203bca4d4" providerId="AD" clId="Web-{CBBC305B-F876-4BDC-9986-8C455C5B5208}" dt="2025-06-17T12:42:03.635" v="268" actId="20577"/>
          <ac:spMkLst>
            <pc:docMk/>
            <pc:sldMk cId="847162132" sldId="297"/>
            <ac:spMk id="2" creationId="{A5A69D53-2BDF-503A-0F08-D82E22DE7FC7}"/>
          </ac:spMkLst>
        </pc:spChg>
        <pc:spChg chg="mod">
          <ac:chgData name="Therese Nilsson" userId="S::therese.nilsson@soderhamn.se::3368da33-155c-4569-99b8-1d1203bca4d4" providerId="AD" clId="Web-{CBBC305B-F876-4BDC-9986-8C455C5B5208}" dt="2025-06-17T12:41:33.963" v="266" actId="20577"/>
          <ac:spMkLst>
            <pc:docMk/>
            <pc:sldMk cId="847162132" sldId="297"/>
            <ac:spMk id="3" creationId="{A6703ECB-0C6A-824E-1E2A-770B06706705}"/>
          </ac:spMkLst>
        </pc:spChg>
      </pc:sldChg>
    </pc:docChg>
  </pc:docChgLst>
  <pc:docChgLst>
    <pc:chgData name="Therese Nilsson" userId="S::therese.nilsson@soderhamn.se::3368da33-155c-4569-99b8-1d1203bca4d4" providerId="AD" clId="Web-{F3C5D017-4C2A-463A-AC23-9BE3DB3433E5}"/>
    <pc:docChg chg="addSld modSld sldOrd">
      <pc:chgData name="Therese Nilsson" userId="S::therese.nilsson@soderhamn.se::3368da33-155c-4569-99b8-1d1203bca4d4" providerId="AD" clId="Web-{F3C5D017-4C2A-463A-AC23-9BE3DB3433E5}" dt="2024-05-02T07:35:18.752" v="70" actId="20577"/>
      <pc:docMkLst>
        <pc:docMk/>
      </pc:docMkLst>
      <pc:sldChg chg="modSp">
        <pc:chgData name="Therese Nilsson" userId="S::therese.nilsson@soderhamn.se::3368da33-155c-4569-99b8-1d1203bca4d4" providerId="AD" clId="Web-{F3C5D017-4C2A-463A-AC23-9BE3DB3433E5}" dt="2024-05-02T07:35:18.752" v="70" actId="20577"/>
        <pc:sldMkLst>
          <pc:docMk/>
          <pc:sldMk cId="1327705855" sldId="257"/>
        </pc:sldMkLst>
      </pc:sldChg>
      <pc:sldChg chg="modSp">
        <pc:chgData name="Therese Nilsson" userId="S::therese.nilsson@soderhamn.se::3368da33-155c-4569-99b8-1d1203bca4d4" providerId="AD" clId="Web-{F3C5D017-4C2A-463A-AC23-9BE3DB3433E5}" dt="2024-05-02T07:25:53.712" v="55" actId="20577"/>
        <pc:sldMkLst>
          <pc:docMk/>
          <pc:sldMk cId="834972068" sldId="279"/>
        </pc:sldMkLst>
      </pc:sldChg>
      <pc:sldChg chg="delSp">
        <pc:chgData name="Therese Nilsson" userId="S::therese.nilsson@soderhamn.se::3368da33-155c-4569-99b8-1d1203bca4d4" providerId="AD" clId="Web-{F3C5D017-4C2A-463A-AC23-9BE3DB3433E5}" dt="2024-05-02T07:34:32.784" v="69"/>
        <pc:sldMkLst>
          <pc:docMk/>
          <pc:sldMk cId="1063467800" sldId="284"/>
        </pc:sldMkLst>
      </pc:sldChg>
      <pc:sldChg chg="new ord">
        <pc:chgData name="Therese Nilsson" userId="S::therese.nilsson@soderhamn.se::3368da33-155c-4569-99b8-1d1203bca4d4" providerId="AD" clId="Web-{F3C5D017-4C2A-463A-AC23-9BE3DB3433E5}" dt="2024-05-02T07:32:52.504" v="68"/>
        <pc:sldMkLst>
          <pc:docMk/>
          <pc:sldMk cId="854926080" sldId="296"/>
        </pc:sldMkLst>
      </pc:sldChg>
    </pc:docChg>
  </pc:docChgLst>
  <pc:docChgLst>
    <pc:chgData name="Therese Nilsson" userId="S::therese.nilsson@soderhamn.se::3368da33-155c-4569-99b8-1d1203bca4d4" providerId="AD" clId="Web-{40D24828-35C2-4402-8F49-90275B29289D}"/>
    <pc:docChg chg="modSld">
      <pc:chgData name="Therese Nilsson" userId="S::therese.nilsson@soderhamn.se::3368da33-155c-4569-99b8-1d1203bca4d4" providerId="AD" clId="Web-{40D24828-35C2-4402-8F49-90275B29289D}" dt="2024-05-13T05:46:35.222" v="2" actId="20577"/>
      <pc:docMkLst>
        <pc:docMk/>
      </pc:docMkLst>
      <pc:sldChg chg="modSp">
        <pc:chgData name="Therese Nilsson" userId="S::therese.nilsson@soderhamn.se::3368da33-155c-4569-99b8-1d1203bca4d4" providerId="AD" clId="Web-{40D24828-35C2-4402-8F49-90275B29289D}" dt="2024-05-13T05:46:35.222" v="2" actId="20577"/>
        <pc:sldMkLst>
          <pc:docMk/>
          <pc:sldMk cId="847162132" sldId="297"/>
        </pc:sldMkLst>
      </pc:sldChg>
    </pc:docChg>
  </pc:docChgLst>
  <pc:docChgLst>
    <pc:chgData name="Therese Nilsson" userId="S::therese.nilsson@soderhamn.se::3368da33-155c-4569-99b8-1d1203bca4d4" providerId="AD" clId="Web-{52E48B99-45BD-4EA2-A69D-D9B4C806497E}"/>
    <pc:docChg chg="modSld">
      <pc:chgData name="Therese Nilsson" userId="S::therese.nilsson@soderhamn.se::3368da33-155c-4569-99b8-1d1203bca4d4" providerId="AD" clId="Web-{52E48B99-45BD-4EA2-A69D-D9B4C806497E}" dt="2024-05-07T10:01:28.659" v="1" actId="20577"/>
      <pc:docMkLst>
        <pc:docMk/>
      </pc:docMkLst>
      <pc:sldChg chg="modSp">
        <pc:chgData name="Therese Nilsson" userId="S::therese.nilsson@soderhamn.se::3368da33-155c-4569-99b8-1d1203bca4d4" providerId="AD" clId="Web-{52E48B99-45BD-4EA2-A69D-D9B4C806497E}" dt="2024-05-07T10:01:28.659" v="1" actId="20577"/>
        <pc:sldMkLst>
          <pc:docMk/>
          <pc:sldMk cId="1063467800" sldId="284"/>
        </pc:sldMkLst>
      </pc:sldChg>
    </pc:docChg>
  </pc:docChgLst>
  <pc:docChgLst>
    <pc:chgData name="Therese Nilsson" userId="S::therese.nilsson@soderhamn.se::3368da33-155c-4569-99b8-1d1203bca4d4" providerId="AD" clId="Web-{6206F340-232C-4FCE-A423-17F800068533}"/>
    <pc:docChg chg="delSld">
      <pc:chgData name="Therese Nilsson" userId="S::therese.nilsson@soderhamn.se::3368da33-155c-4569-99b8-1d1203bca4d4" providerId="AD" clId="Web-{6206F340-232C-4FCE-A423-17F800068533}" dt="2025-06-19T06:18:46.012" v="7"/>
      <pc:docMkLst>
        <pc:docMk/>
      </pc:docMkLst>
      <pc:sldChg chg="del">
        <pc:chgData name="Therese Nilsson" userId="S::therese.nilsson@soderhamn.se::3368da33-155c-4569-99b8-1d1203bca4d4" providerId="AD" clId="Web-{6206F340-232C-4FCE-A423-17F800068533}" dt="2025-06-19T06:18:46.012" v="7"/>
        <pc:sldMkLst>
          <pc:docMk/>
          <pc:sldMk cId="1515195931" sldId="282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36.700" v="5"/>
        <pc:sldMkLst>
          <pc:docMk/>
          <pc:sldMk cId="1063467800" sldId="284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33.262" v="4"/>
        <pc:sldMkLst>
          <pc:docMk/>
          <pc:sldMk cId="3623208836" sldId="285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29.309" v="3"/>
        <pc:sldMkLst>
          <pc:docMk/>
          <pc:sldMk cId="2890827608" sldId="286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18.169" v="1"/>
        <pc:sldMkLst>
          <pc:docMk/>
          <pc:sldMk cId="2923456458" sldId="288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25.512" v="2"/>
        <pc:sldMkLst>
          <pc:docMk/>
          <pc:sldMk cId="232486141" sldId="290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41.934" v="6"/>
        <pc:sldMkLst>
          <pc:docMk/>
          <pc:sldMk cId="2100355850" sldId="292"/>
        </pc:sldMkLst>
      </pc:sldChg>
      <pc:sldChg chg="del">
        <pc:chgData name="Therese Nilsson" userId="S::therese.nilsson@soderhamn.se::3368da33-155c-4569-99b8-1d1203bca4d4" providerId="AD" clId="Web-{6206F340-232C-4FCE-A423-17F800068533}" dt="2025-06-19T06:18:14.528" v="0"/>
        <pc:sldMkLst>
          <pc:docMk/>
          <pc:sldMk cId="1923273381" sldId="298"/>
        </pc:sldMkLst>
      </pc:sldChg>
    </pc:docChg>
  </pc:docChgLst>
  <pc:docChgLst>
    <pc:chgData name="Therese Nilsson" userId="S::therese.nilsson@soderhamn.se::3368da33-155c-4569-99b8-1d1203bca4d4" providerId="AD" clId="Web-{8D785F05-B537-4D86-A760-5B84EE1919DB}"/>
    <pc:docChg chg="modSld">
      <pc:chgData name="Therese Nilsson" userId="S::therese.nilsson@soderhamn.se::3368da33-155c-4569-99b8-1d1203bca4d4" providerId="AD" clId="Web-{8D785F05-B537-4D86-A760-5B84EE1919DB}" dt="2024-05-08T12:32:14.738" v="6" actId="20577"/>
      <pc:docMkLst>
        <pc:docMk/>
      </pc:docMkLst>
      <pc:sldChg chg="modSp">
        <pc:chgData name="Therese Nilsson" userId="S::therese.nilsson@soderhamn.se::3368da33-155c-4569-99b8-1d1203bca4d4" providerId="AD" clId="Web-{8D785F05-B537-4D86-A760-5B84EE1919DB}" dt="2024-05-08T12:24:41.490" v="1" actId="20577"/>
        <pc:sldMkLst>
          <pc:docMk/>
          <pc:sldMk cId="1515195931" sldId="282"/>
        </pc:sldMkLst>
      </pc:sldChg>
      <pc:sldChg chg="modSp">
        <pc:chgData name="Therese Nilsson" userId="S::therese.nilsson@soderhamn.se::3368da33-155c-4569-99b8-1d1203bca4d4" providerId="AD" clId="Web-{8D785F05-B537-4D86-A760-5B84EE1919DB}" dt="2024-05-08T12:24:56.740" v="3" actId="20577"/>
        <pc:sldMkLst>
          <pc:docMk/>
          <pc:sldMk cId="2100355850" sldId="292"/>
        </pc:sldMkLst>
      </pc:sldChg>
      <pc:sldChg chg="modSp">
        <pc:chgData name="Therese Nilsson" userId="S::therese.nilsson@soderhamn.se::3368da33-155c-4569-99b8-1d1203bca4d4" providerId="AD" clId="Web-{8D785F05-B537-4D86-A760-5B84EE1919DB}" dt="2024-05-08T12:32:14.738" v="6" actId="20577"/>
        <pc:sldMkLst>
          <pc:docMk/>
          <pc:sldMk cId="1363181028" sldId="293"/>
        </pc:sldMkLst>
      </pc:sldChg>
    </pc:docChg>
  </pc:docChgLst>
  <pc:docChgLst>
    <pc:chgData name="Therese Nilsson" userId="S::therese.nilsson@soderhamn.se::3368da33-155c-4569-99b8-1d1203bca4d4" providerId="AD" clId="Web-{9FB738C9-ABF2-4988-9F49-6A961115C537}"/>
    <pc:docChg chg="addSld">
      <pc:chgData name="Therese Nilsson" userId="S::therese.nilsson@soderhamn.se::3368da33-155c-4569-99b8-1d1203bca4d4" providerId="AD" clId="Web-{9FB738C9-ABF2-4988-9F49-6A961115C537}" dt="2024-05-08T14:21:19.347" v="0"/>
      <pc:docMkLst>
        <pc:docMk/>
      </pc:docMkLst>
      <pc:sldChg chg="add replId">
        <pc:chgData name="Therese Nilsson" userId="S::therese.nilsson@soderhamn.se::3368da33-155c-4569-99b8-1d1203bca4d4" providerId="AD" clId="Web-{9FB738C9-ABF2-4988-9F49-6A961115C537}" dt="2024-05-08T14:21:19.347" v="0"/>
        <pc:sldMkLst>
          <pc:docMk/>
          <pc:sldMk cId="1923273381" sldId="298"/>
        </pc:sldMkLst>
      </pc:sldChg>
    </pc:docChg>
  </pc:docChgLst>
  <pc:docChgLst>
    <pc:chgData name="Therese Nilsson" userId="S::therese.nilsson@soderhamn.se::3368da33-155c-4569-99b8-1d1203bca4d4" providerId="AD" clId="Web-{5D1D1474-4D9C-4A06-827D-703B4959F599}"/>
    <pc:docChg chg="modSld">
      <pc:chgData name="Therese Nilsson" userId="S::therese.nilsson@soderhamn.se::3368da33-155c-4569-99b8-1d1203bca4d4" providerId="AD" clId="Web-{5D1D1474-4D9C-4A06-827D-703B4959F599}" dt="2024-05-02T13:02:13.625" v="14" actId="1076"/>
      <pc:docMkLst>
        <pc:docMk/>
      </pc:docMkLst>
      <pc:sldChg chg="modSp">
        <pc:chgData name="Therese Nilsson" userId="S::therese.nilsson@soderhamn.se::3368da33-155c-4569-99b8-1d1203bca4d4" providerId="AD" clId="Web-{5D1D1474-4D9C-4A06-827D-703B4959F599}" dt="2024-05-02T13:02:13.625" v="14" actId="1076"/>
        <pc:sldMkLst>
          <pc:docMk/>
          <pc:sldMk cId="1363181028" sldId="293"/>
        </pc:sldMkLst>
      </pc:sldChg>
    </pc:docChg>
  </pc:docChgLst>
  <pc:docChgLst>
    <pc:chgData name="Helena Nilsson" userId="13aa5c43-10d3-445f-bdd8-13e3529aa223" providerId="ADAL" clId="{98834C8C-967A-4AFC-B988-8268A42B8680}"/>
    <pc:docChg chg="undo custSel addSld modSld">
      <pc:chgData name="Helena Nilsson" userId="13aa5c43-10d3-445f-bdd8-13e3529aa223" providerId="ADAL" clId="{98834C8C-967A-4AFC-B988-8268A42B8680}" dt="2024-05-13T14:10:57.556" v="805" actId="255"/>
      <pc:docMkLst>
        <pc:docMk/>
      </pc:docMkLst>
      <pc:sldChg chg="modSp mod">
        <pc:chgData name="Helena Nilsson" userId="13aa5c43-10d3-445f-bdd8-13e3529aa223" providerId="ADAL" clId="{98834C8C-967A-4AFC-B988-8268A42B8680}" dt="2024-05-02T15:40:00.109" v="449" actId="20577"/>
        <pc:sldMkLst>
          <pc:docMk/>
          <pc:sldMk cId="1327705855" sldId="257"/>
        </pc:sldMkLst>
      </pc:sldChg>
      <pc:sldChg chg="modSp mod">
        <pc:chgData name="Helena Nilsson" userId="13aa5c43-10d3-445f-bdd8-13e3529aa223" providerId="ADAL" clId="{98834C8C-967A-4AFC-B988-8268A42B8680}" dt="2024-05-02T16:07:27.571" v="758" actId="120"/>
        <pc:sldMkLst>
          <pc:docMk/>
          <pc:sldMk cId="71138602" sldId="277"/>
        </pc:sldMkLst>
      </pc:sldChg>
      <pc:sldChg chg="modSp mod">
        <pc:chgData name="Helena Nilsson" userId="13aa5c43-10d3-445f-bdd8-13e3529aa223" providerId="ADAL" clId="{98834C8C-967A-4AFC-B988-8268A42B8680}" dt="2024-05-13T06:39:10.584" v="773" actId="14861"/>
        <pc:sldMkLst>
          <pc:docMk/>
          <pc:sldMk cId="1515195931" sldId="282"/>
        </pc:sldMkLst>
      </pc:sldChg>
      <pc:sldChg chg="addSp delSp modSp mod">
        <pc:chgData name="Helena Nilsson" userId="13aa5c43-10d3-445f-bdd8-13e3529aa223" providerId="ADAL" clId="{98834C8C-967A-4AFC-B988-8268A42B8680}" dt="2024-05-02T11:26:04.416" v="6" actId="21"/>
        <pc:sldMkLst>
          <pc:docMk/>
          <pc:sldMk cId="568660151" sldId="283"/>
        </pc:sldMkLst>
      </pc:sldChg>
      <pc:sldChg chg="addSp delSp modSp mod">
        <pc:chgData name="Helena Nilsson" userId="13aa5c43-10d3-445f-bdd8-13e3529aa223" providerId="ADAL" clId="{98834C8C-967A-4AFC-B988-8268A42B8680}" dt="2024-05-02T11:26:07.083" v="7"/>
        <pc:sldMkLst>
          <pc:docMk/>
          <pc:sldMk cId="1063467800" sldId="284"/>
        </pc:sldMkLst>
      </pc:sldChg>
      <pc:sldChg chg="addSp delSp modSp mod">
        <pc:chgData name="Helena Nilsson" userId="13aa5c43-10d3-445f-bdd8-13e3529aa223" providerId="ADAL" clId="{98834C8C-967A-4AFC-B988-8268A42B8680}" dt="2024-05-02T11:28:39.035" v="33" actId="20577"/>
        <pc:sldMkLst>
          <pc:docMk/>
          <pc:sldMk cId="4272794352" sldId="287"/>
        </pc:sldMkLst>
      </pc:sldChg>
      <pc:sldChg chg="addSp modSp mod">
        <pc:chgData name="Helena Nilsson" userId="13aa5c43-10d3-445f-bdd8-13e3529aa223" providerId="ADAL" clId="{98834C8C-967A-4AFC-B988-8268A42B8680}" dt="2024-05-02T16:09:00.356" v="768" actId="1036"/>
        <pc:sldMkLst>
          <pc:docMk/>
          <pc:sldMk cId="2923456458" sldId="288"/>
        </pc:sldMkLst>
      </pc:sldChg>
      <pc:sldChg chg="modSp">
        <pc:chgData name="Helena Nilsson" userId="13aa5c43-10d3-445f-bdd8-13e3529aa223" providerId="ADAL" clId="{98834C8C-967A-4AFC-B988-8268A42B8680}" dt="2024-05-13T06:40:19.865" v="778" actId="14100"/>
        <pc:sldMkLst>
          <pc:docMk/>
          <pc:sldMk cId="300565201" sldId="291"/>
        </pc:sldMkLst>
      </pc:sldChg>
      <pc:sldChg chg="modSp mod">
        <pc:chgData name="Helena Nilsson" userId="13aa5c43-10d3-445f-bdd8-13e3529aa223" providerId="ADAL" clId="{98834C8C-967A-4AFC-B988-8268A42B8680}" dt="2024-05-13T14:10:57.556" v="805" actId="255"/>
        <pc:sldMkLst>
          <pc:docMk/>
          <pc:sldMk cId="1363181028" sldId="293"/>
        </pc:sldMkLst>
      </pc:sldChg>
      <pc:sldChg chg="modSp mod">
        <pc:chgData name="Helena Nilsson" userId="13aa5c43-10d3-445f-bdd8-13e3529aa223" providerId="ADAL" clId="{98834C8C-967A-4AFC-B988-8268A42B8680}" dt="2024-05-13T06:40:28.732" v="779" actId="20577"/>
        <pc:sldMkLst>
          <pc:docMk/>
          <pc:sldMk cId="667762" sldId="294"/>
        </pc:sldMkLst>
      </pc:sldChg>
      <pc:sldChg chg="addSp modSp mod">
        <pc:chgData name="Helena Nilsson" userId="13aa5c43-10d3-445f-bdd8-13e3529aa223" providerId="ADAL" clId="{98834C8C-967A-4AFC-B988-8268A42B8680}" dt="2024-05-02T11:27:31.694" v="12" actId="1076"/>
        <pc:sldMkLst>
          <pc:docMk/>
          <pc:sldMk cId="2353549990" sldId="295"/>
        </pc:sldMkLst>
      </pc:sldChg>
      <pc:sldChg chg="modSp add mod">
        <pc:chgData name="Helena Nilsson" userId="13aa5c43-10d3-445f-bdd8-13e3529aa223" providerId="ADAL" clId="{98834C8C-967A-4AFC-B988-8268A42B8680}" dt="2024-05-13T06:43:25.143" v="802" actId="14100"/>
        <pc:sldMkLst>
          <pc:docMk/>
          <pc:sldMk cId="847162132" sldId="297"/>
        </pc:sldMkLst>
      </pc:sldChg>
      <pc:sldChg chg="modSp mod">
        <pc:chgData name="Helena Nilsson" userId="13aa5c43-10d3-445f-bdd8-13e3529aa223" providerId="ADAL" clId="{98834C8C-967A-4AFC-B988-8268A42B8680}" dt="2024-05-13T06:41:09.980" v="783" actId="20577"/>
        <pc:sldMkLst>
          <pc:docMk/>
          <pc:sldMk cId="1923273381" sldId="298"/>
        </pc:sldMkLst>
      </pc:sldChg>
    </pc:docChg>
  </pc:docChgLst>
  <pc:docChgLst>
    <pc:chgData name="Therese Nilsson" userId="S::therese.nilsson@soderhamn.se::3368da33-155c-4569-99b8-1d1203bca4d4" providerId="AD" clId="Web-{B37E2E94-C78A-4A4C-997D-B9E7559D6230}"/>
    <pc:docChg chg="modSld">
      <pc:chgData name="Therese Nilsson" userId="S::therese.nilsson@soderhamn.se::3368da33-155c-4569-99b8-1d1203bca4d4" providerId="AD" clId="Web-{B37E2E94-C78A-4A4C-997D-B9E7559D6230}" dt="2024-05-10T05:26:27.714" v="14" actId="1076"/>
      <pc:docMkLst>
        <pc:docMk/>
      </pc:docMkLst>
      <pc:sldChg chg="addSp delSp modSp">
        <pc:chgData name="Therese Nilsson" userId="S::therese.nilsson@soderhamn.se::3368da33-155c-4569-99b8-1d1203bca4d4" providerId="AD" clId="Web-{B37E2E94-C78A-4A4C-997D-B9E7559D6230}" dt="2024-05-10T05:26:27.714" v="14" actId="1076"/>
        <pc:sldMkLst>
          <pc:docMk/>
          <pc:sldMk cId="1923273381" sldId="298"/>
        </pc:sldMkLst>
      </pc:sldChg>
    </pc:docChg>
  </pc:docChgLst>
  <pc:docChgLst>
    <pc:chgData name="Therese Nilsson" userId="S::therese.nilsson@soderhamn.se::3368da33-155c-4569-99b8-1d1203bca4d4" providerId="AD" clId="Web-{4164C119-1F73-4511-AAA8-2347E6CD33D9}"/>
    <pc:docChg chg="delSld modSld">
      <pc:chgData name="Therese Nilsson" userId="S::therese.nilsson@soderhamn.se::3368da33-155c-4569-99b8-1d1203bca4d4" providerId="AD" clId="Web-{4164C119-1F73-4511-AAA8-2347E6CD33D9}" dt="2024-05-07T08:11:10.397" v="156"/>
      <pc:docMkLst>
        <pc:docMk/>
      </pc:docMkLst>
      <pc:sldChg chg="del">
        <pc:chgData name="Therese Nilsson" userId="S::therese.nilsson@soderhamn.se::3368da33-155c-4569-99b8-1d1203bca4d4" providerId="AD" clId="Web-{4164C119-1F73-4511-AAA8-2347E6CD33D9}" dt="2024-05-07T08:11:10.397" v="156"/>
        <pc:sldMkLst>
          <pc:docMk/>
          <pc:sldMk cId="1327705855" sldId="257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7:17.306" v="86"/>
        <pc:sldMkLst>
          <pc:docMk/>
          <pc:sldMk cId="71138602" sldId="277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8:07.634" v="99" actId="1076"/>
        <pc:sldMkLst>
          <pc:docMk/>
          <pc:sldMk cId="1617193388" sldId="278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8:18.602" v="102" actId="1076"/>
        <pc:sldMkLst>
          <pc:docMk/>
          <pc:sldMk cId="834972068" sldId="279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8:44.274" v="105" actId="1076"/>
        <pc:sldMkLst>
          <pc:docMk/>
          <pc:sldMk cId="154407054" sldId="280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9:06.898" v="110" actId="1076"/>
        <pc:sldMkLst>
          <pc:docMk/>
          <pc:sldMk cId="3169428081" sldId="281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9:55.726" v="120" actId="1076"/>
        <pc:sldMkLst>
          <pc:docMk/>
          <pc:sldMk cId="1515195931" sldId="282"/>
        </pc:sldMkLst>
      </pc:sldChg>
      <pc:sldChg chg="addSp delSp modSp">
        <pc:chgData name="Therese Nilsson" userId="S::therese.nilsson@soderhamn.se::3368da33-155c-4569-99b8-1d1203bca4d4" providerId="AD" clId="Web-{4164C119-1F73-4511-AAA8-2347E6CD33D9}" dt="2024-05-07T07:30:49.506" v="133" actId="20577"/>
        <pc:sldMkLst>
          <pc:docMk/>
          <pc:sldMk cId="568660151" sldId="283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31:53.052" v="150" actId="1076"/>
        <pc:sldMkLst>
          <pc:docMk/>
          <pc:sldMk cId="1063467800" sldId="284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34:16.816" v="155" actId="20577"/>
        <pc:sldMkLst>
          <pc:docMk/>
          <pc:sldMk cId="3623208836" sldId="285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7:42.134" v="94"/>
        <pc:sldMkLst>
          <pc:docMk/>
          <pc:sldMk cId="2890827608" sldId="286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7:49.478" v="97"/>
        <pc:sldMkLst>
          <pc:docMk/>
          <pc:sldMk cId="4272794352" sldId="287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7:45.931" v="96"/>
        <pc:sldMkLst>
          <pc:docMk/>
          <pc:sldMk cId="2923456458" sldId="288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7:51.306" v="98"/>
        <pc:sldMkLst>
          <pc:docMk/>
          <pc:sldMk cId="2148770783" sldId="289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27:43.915" v="95"/>
        <pc:sldMkLst>
          <pc:docMk/>
          <pc:sldMk cId="232486141" sldId="290"/>
        </pc:sldMkLst>
      </pc:sldChg>
      <pc:sldChg chg="modSp">
        <pc:chgData name="Therese Nilsson" userId="S::therese.nilsson@soderhamn.se::3368da33-155c-4569-99b8-1d1203bca4d4" providerId="AD" clId="Web-{4164C119-1F73-4511-AAA8-2347E6CD33D9}" dt="2024-05-07T06:50:46.055" v="85" actId="20577"/>
        <pc:sldMkLst>
          <pc:docMk/>
          <pc:sldMk cId="300565201" sldId="291"/>
        </pc:sldMkLst>
      </pc:sldChg>
      <pc:sldChg chg="addSp modSp">
        <pc:chgData name="Therese Nilsson" userId="S::therese.nilsson@soderhamn.se::3368da33-155c-4569-99b8-1d1203bca4d4" providerId="AD" clId="Web-{4164C119-1F73-4511-AAA8-2347E6CD33D9}" dt="2024-05-07T07:31:13.709" v="140" actId="1076"/>
        <pc:sldMkLst>
          <pc:docMk/>
          <pc:sldMk cId="2100355850" sldId="292"/>
        </pc:sldMkLst>
      </pc:sldChg>
      <pc:sldChg chg="addSp delSp modSp">
        <pc:chgData name="Therese Nilsson" userId="S::therese.nilsson@soderhamn.se::3368da33-155c-4569-99b8-1d1203bca4d4" providerId="AD" clId="Web-{4164C119-1F73-4511-AAA8-2347E6CD33D9}" dt="2024-05-07T06:41:24.515" v="6"/>
        <pc:sldMkLst>
          <pc:docMk/>
          <pc:sldMk cId="1363181028" sldId="293"/>
        </pc:sldMkLst>
      </pc:sldChg>
    </pc:docChg>
  </pc:docChgLst>
  <pc:docChgLst>
    <pc:chgData name="Therese Nilsson" userId="S::therese.nilsson@soderhamn.se::3368da33-155c-4569-99b8-1d1203bca4d4" providerId="AD" clId="Web-{4E7D9332-9D5C-4708-9687-2D09C11EAF69}"/>
    <pc:docChg chg="modSld">
      <pc:chgData name="Therese Nilsson" userId="S::therese.nilsson@soderhamn.se::3368da33-155c-4569-99b8-1d1203bca4d4" providerId="AD" clId="Web-{4E7D9332-9D5C-4708-9687-2D09C11EAF69}" dt="2024-05-02T06:33:25.470" v="93" actId="20577"/>
      <pc:docMkLst>
        <pc:docMk/>
      </pc:docMkLst>
      <pc:sldChg chg="addSp delSp modSp">
        <pc:chgData name="Therese Nilsson" userId="S::therese.nilsson@soderhamn.se::3368da33-155c-4569-99b8-1d1203bca4d4" providerId="AD" clId="Web-{4E7D9332-9D5C-4708-9687-2D09C11EAF69}" dt="2024-05-02T06:26:43.402" v="41" actId="20577"/>
        <pc:sldMkLst>
          <pc:docMk/>
          <pc:sldMk cId="4272794352" sldId="287"/>
        </pc:sldMkLst>
      </pc:sldChg>
      <pc:sldChg chg="modSp">
        <pc:chgData name="Therese Nilsson" userId="S::therese.nilsson@soderhamn.se::3368da33-155c-4569-99b8-1d1203bca4d4" providerId="AD" clId="Web-{4E7D9332-9D5C-4708-9687-2D09C11EAF69}" dt="2024-05-02T06:33:25.470" v="93" actId="20577"/>
        <pc:sldMkLst>
          <pc:docMk/>
          <pc:sldMk cId="1363181028" sldId="293"/>
        </pc:sldMkLst>
      </pc:sldChg>
    </pc:docChg>
  </pc:docChgLst>
  <pc:docChgLst>
    <pc:chgData name="Therese Nilsson" userId="S::therese.nilsson@soderhamn.se::3368da33-155c-4569-99b8-1d1203bca4d4" providerId="AD" clId="Web-{2EA1FB83-3599-4D63-9840-08540F931F38}"/>
    <pc:docChg chg="modSld">
      <pc:chgData name="Therese Nilsson" userId="S::therese.nilsson@soderhamn.se::3368da33-155c-4569-99b8-1d1203bca4d4" providerId="AD" clId="Web-{2EA1FB83-3599-4D63-9840-08540F931F38}" dt="2025-06-24T11:22:24.061" v="127" actId="20577"/>
      <pc:docMkLst>
        <pc:docMk/>
      </pc:docMkLst>
      <pc:sldChg chg="modSp">
        <pc:chgData name="Therese Nilsson" userId="S::therese.nilsson@soderhamn.se::3368da33-155c-4569-99b8-1d1203bca4d4" providerId="AD" clId="Web-{2EA1FB83-3599-4D63-9840-08540F931F38}" dt="2025-06-24T11:16:40.826" v="88" actId="20577"/>
        <pc:sldMkLst>
          <pc:docMk/>
          <pc:sldMk cId="154407054" sldId="280"/>
        </pc:sldMkLst>
        <pc:spChg chg="mod">
          <ac:chgData name="Therese Nilsson" userId="S::therese.nilsson@soderhamn.se::3368da33-155c-4569-99b8-1d1203bca4d4" providerId="AD" clId="Web-{2EA1FB83-3599-4D63-9840-08540F931F38}" dt="2025-06-24T11:16:32.732" v="86" actId="20577"/>
          <ac:spMkLst>
            <pc:docMk/>
            <pc:sldMk cId="154407054" sldId="280"/>
            <ac:spMk id="3" creationId="{BA9C3389-BCCB-1923-226C-8AE5A1F362B0}"/>
          </ac:spMkLst>
        </pc:spChg>
        <pc:spChg chg="mod">
          <ac:chgData name="Therese Nilsson" userId="S::therese.nilsson@soderhamn.se::3368da33-155c-4569-99b8-1d1203bca4d4" providerId="AD" clId="Web-{2EA1FB83-3599-4D63-9840-08540F931F38}" dt="2025-06-24T11:16:40.826" v="88" actId="20577"/>
          <ac:spMkLst>
            <pc:docMk/>
            <pc:sldMk cId="154407054" sldId="280"/>
            <ac:spMk id="14" creationId="{4814D4E4-3ADB-78AF-33CD-71DFBB55A20C}"/>
          </ac:spMkLst>
        </pc:spChg>
      </pc:sldChg>
      <pc:sldChg chg="modSp">
        <pc:chgData name="Therese Nilsson" userId="S::therese.nilsson@soderhamn.se::3368da33-155c-4569-99b8-1d1203bca4d4" providerId="AD" clId="Web-{2EA1FB83-3599-4D63-9840-08540F931F38}" dt="2025-06-24T11:22:24.061" v="127" actId="20577"/>
        <pc:sldMkLst>
          <pc:docMk/>
          <pc:sldMk cId="300565201" sldId="291"/>
        </pc:sldMkLst>
        <pc:spChg chg="mod">
          <ac:chgData name="Therese Nilsson" userId="S::therese.nilsson@soderhamn.se::3368da33-155c-4569-99b8-1d1203bca4d4" providerId="AD" clId="Web-{2EA1FB83-3599-4D63-9840-08540F931F38}" dt="2025-06-24T11:22:24.061" v="127" actId="20577"/>
          <ac:spMkLst>
            <pc:docMk/>
            <pc:sldMk cId="300565201" sldId="291"/>
            <ac:spMk id="3" creationId="{7AF36F6F-3215-B447-11E2-41212640FE4A}"/>
          </ac:spMkLst>
        </pc:spChg>
      </pc:sldChg>
      <pc:sldChg chg="modSp">
        <pc:chgData name="Therese Nilsson" userId="S::therese.nilsson@soderhamn.se::3368da33-155c-4569-99b8-1d1203bca4d4" providerId="AD" clId="Web-{2EA1FB83-3599-4D63-9840-08540F931F38}" dt="2025-06-24T11:21:10.373" v="109" actId="20577"/>
        <pc:sldMkLst>
          <pc:docMk/>
          <pc:sldMk cId="1363181028" sldId="293"/>
        </pc:sldMkLst>
        <pc:spChg chg="mod">
          <ac:chgData name="Therese Nilsson" userId="S::therese.nilsson@soderhamn.se::3368da33-155c-4569-99b8-1d1203bca4d4" providerId="AD" clId="Web-{2EA1FB83-3599-4D63-9840-08540F931F38}" dt="2025-06-24T11:21:10.373" v="109" actId="20577"/>
          <ac:spMkLst>
            <pc:docMk/>
            <pc:sldMk cId="1363181028" sldId="293"/>
            <ac:spMk id="3" creationId="{D32E87F1-3703-CBCD-1DB8-97337962A837}"/>
          </ac:spMkLst>
        </pc:spChg>
      </pc:sldChg>
      <pc:sldChg chg="modSp">
        <pc:chgData name="Therese Nilsson" userId="S::therese.nilsson@soderhamn.se::3368da33-155c-4569-99b8-1d1203bca4d4" providerId="AD" clId="Web-{2EA1FB83-3599-4D63-9840-08540F931F38}" dt="2025-06-24T11:17:59.201" v="91" actId="20577"/>
        <pc:sldMkLst>
          <pc:docMk/>
          <pc:sldMk cId="667762" sldId="294"/>
        </pc:sldMkLst>
        <pc:spChg chg="mod">
          <ac:chgData name="Therese Nilsson" userId="S::therese.nilsson@soderhamn.se::3368da33-155c-4569-99b8-1d1203bca4d4" providerId="AD" clId="Web-{2EA1FB83-3599-4D63-9840-08540F931F38}" dt="2025-06-24T11:17:59.201" v="91" actId="20577"/>
          <ac:spMkLst>
            <pc:docMk/>
            <pc:sldMk cId="667762" sldId="294"/>
            <ac:spMk id="3" creationId="{D6BCE1FC-9DE4-695F-1B92-35CF5D040812}"/>
          </ac:spMkLst>
        </pc:spChg>
      </pc:sldChg>
    </pc:docChg>
  </pc:docChgLst>
  <pc:docChgLst>
    <pc:chgData name="Therese Nilsson" userId="3368da33-155c-4569-99b8-1d1203bca4d4" providerId="ADAL" clId="{4F31A640-5DAA-42B6-82E6-324AB8E1AD49}"/>
    <pc:docChg chg="undo redo custSel modSld">
      <pc:chgData name="Therese Nilsson" userId="3368da33-155c-4569-99b8-1d1203bca4d4" providerId="ADAL" clId="{4F31A640-5DAA-42B6-82E6-324AB8E1AD49}" dt="2024-05-13T05:48:08.273" v="42" actId="113"/>
      <pc:docMkLst>
        <pc:docMk/>
      </pc:docMkLst>
      <pc:sldChg chg="modSp mod">
        <pc:chgData name="Therese Nilsson" userId="3368da33-155c-4569-99b8-1d1203bca4d4" providerId="ADAL" clId="{4F31A640-5DAA-42B6-82E6-324AB8E1AD49}" dt="2024-05-13T05:48:08.273" v="42" actId="113"/>
        <pc:sldMkLst>
          <pc:docMk/>
          <pc:sldMk cId="847162132" sldId="297"/>
        </pc:sldMkLst>
      </pc:sldChg>
    </pc:docChg>
  </pc:docChgLst>
  <pc:docChgLst>
    <pc:chgData name="Therese Nilsson" userId="3368da33-155c-4569-99b8-1d1203bca4d4" providerId="ADAL" clId="{3F7BA8EE-5D18-49F1-A316-8138791D83DA}"/>
    <pc:docChg chg="undo redo custSel modSld sldOrd">
      <pc:chgData name="Therese Nilsson" userId="3368da33-155c-4569-99b8-1d1203bca4d4" providerId="ADAL" clId="{3F7BA8EE-5D18-49F1-A316-8138791D83DA}" dt="2024-05-10T12:58:50.749" v="1907" actId="14100"/>
      <pc:docMkLst>
        <pc:docMk/>
      </pc:docMkLst>
      <pc:sldChg chg="modSp mod">
        <pc:chgData name="Therese Nilsson" userId="3368da33-155c-4569-99b8-1d1203bca4d4" providerId="ADAL" clId="{3F7BA8EE-5D18-49F1-A316-8138791D83DA}" dt="2024-05-10T12:18:36.892" v="1560" actId="20577"/>
        <pc:sldMkLst>
          <pc:docMk/>
          <pc:sldMk cId="433819494" sldId="256"/>
        </pc:sldMkLst>
      </pc:sldChg>
      <pc:sldChg chg="modSp mod">
        <pc:chgData name="Therese Nilsson" userId="3368da33-155c-4569-99b8-1d1203bca4d4" providerId="ADAL" clId="{3F7BA8EE-5D18-49F1-A316-8138791D83DA}" dt="2024-05-06T08:51:42.935" v="798" actId="20577"/>
        <pc:sldMkLst>
          <pc:docMk/>
          <pc:sldMk cId="1327705855" sldId="257"/>
        </pc:sldMkLst>
      </pc:sldChg>
      <pc:sldChg chg="addSp delSp modSp mod">
        <pc:chgData name="Therese Nilsson" userId="3368da33-155c-4569-99b8-1d1203bca4d4" providerId="ADAL" clId="{3F7BA8EE-5D18-49F1-A316-8138791D83DA}" dt="2024-05-07T08:15:00.560" v="853" actId="20577"/>
        <pc:sldMkLst>
          <pc:docMk/>
          <pc:sldMk cId="71138602" sldId="277"/>
        </pc:sldMkLst>
      </pc:sldChg>
      <pc:sldChg chg="modSp mod">
        <pc:chgData name="Therese Nilsson" userId="3368da33-155c-4569-99b8-1d1203bca4d4" providerId="ADAL" clId="{3F7BA8EE-5D18-49F1-A316-8138791D83DA}" dt="2024-05-07T08:14:25.919" v="848" actId="1076"/>
        <pc:sldMkLst>
          <pc:docMk/>
          <pc:sldMk cId="1617193388" sldId="278"/>
        </pc:sldMkLst>
      </pc:sldChg>
      <pc:sldChg chg="addSp delSp modSp mod">
        <pc:chgData name="Therese Nilsson" userId="3368da33-155c-4569-99b8-1d1203bca4d4" providerId="ADAL" clId="{3F7BA8EE-5D18-49F1-A316-8138791D83DA}" dt="2024-05-07T08:44:28.566" v="1015" actId="14100"/>
        <pc:sldMkLst>
          <pc:docMk/>
          <pc:sldMk cId="834972068" sldId="279"/>
        </pc:sldMkLst>
      </pc:sldChg>
      <pc:sldChg chg="addSp delSp modSp mod">
        <pc:chgData name="Therese Nilsson" userId="3368da33-155c-4569-99b8-1d1203bca4d4" providerId="ADAL" clId="{3F7BA8EE-5D18-49F1-A316-8138791D83DA}" dt="2024-05-10T05:29:32.852" v="1402" actId="21"/>
        <pc:sldMkLst>
          <pc:docMk/>
          <pc:sldMk cId="154407054" sldId="280"/>
        </pc:sldMkLst>
      </pc:sldChg>
      <pc:sldChg chg="addSp delSp modSp mod">
        <pc:chgData name="Therese Nilsson" userId="3368da33-155c-4569-99b8-1d1203bca4d4" providerId="ADAL" clId="{3F7BA8EE-5D18-49F1-A316-8138791D83DA}" dt="2024-05-10T12:55:50.859" v="1889" actId="207"/>
        <pc:sldMkLst>
          <pc:docMk/>
          <pc:sldMk cId="3169428081" sldId="281"/>
        </pc:sldMkLst>
      </pc:sldChg>
      <pc:sldChg chg="addSp delSp modSp mod">
        <pc:chgData name="Therese Nilsson" userId="3368da33-155c-4569-99b8-1d1203bca4d4" providerId="ADAL" clId="{3F7BA8EE-5D18-49F1-A316-8138791D83DA}" dt="2024-05-10T12:55:39.286" v="1888" actId="207"/>
        <pc:sldMkLst>
          <pc:docMk/>
          <pc:sldMk cId="1515195931" sldId="282"/>
        </pc:sldMkLst>
      </pc:sldChg>
      <pc:sldChg chg="addSp modSp mod">
        <pc:chgData name="Therese Nilsson" userId="3368da33-155c-4569-99b8-1d1203bca4d4" providerId="ADAL" clId="{3F7BA8EE-5D18-49F1-A316-8138791D83DA}" dt="2024-05-10T12:50:39.206" v="1865" actId="1076"/>
        <pc:sldMkLst>
          <pc:docMk/>
          <pc:sldMk cId="568660151" sldId="283"/>
        </pc:sldMkLst>
      </pc:sldChg>
      <pc:sldChg chg="addSp delSp modSp mod">
        <pc:chgData name="Therese Nilsson" userId="3368da33-155c-4569-99b8-1d1203bca4d4" providerId="ADAL" clId="{3F7BA8EE-5D18-49F1-A316-8138791D83DA}" dt="2024-05-10T07:38:06.101" v="1504" actId="478"/>
        <pc:sldMkLst>
          <pc:docMk/>
          <pc:sldMk cId="3623208836" sldId="285"/>
        </pc:sldMkLst>
      </pc:sldChg>
      <pc:sldChg chg="modSp mod">
        <pc:chgData name="Therese Nilsson" userId="3368da33-155c-4569-99b8-1d1203bca4d4" providerId="ADAL" clId="{3F7BA8EE-5D18-49F1-A316-8138791D83DA}" dt="2024-05-07T08:23:06.297" v="950" actId="14100"/>
        <pc:sldMkLst>
          <pc:docMk/>
          <pc:sldMk cId="2890827608" sldId="286"/>
        </pc:sldMkLst>
      </pc:sldChg>
      <pc:sldChg chg="modSp mod ord">
        <pc:chgData name="Therese Nilsson" userId="3368da33-155c-4569-99b8-1d1203bca4d4" providerId="ADAL" clId="{3F7BA8EE-5D18-49F1-A316-8138791D83DA}" dt="2024-05-06T08:37:47.795" v="622" actId="20577"/>
        <pc:sldMkLst>
          <pc:docMk/>
          <pc:sldMk cId="4272794352" sldId="287"/>
        </pc:sldMkLst>
      </pc:sldChg>
      <pc:sldChg chg="delSp modSp mod">
        <pc:chgData name="Therese Nilsson" userId="3368da33-155c-4569-99b8-1d1203bca4d4" providerId="ADAL" clId="{3F7BA8EE-5D18-49F1-A316-8138791D83DA}" dt="2024-05-07T09:04:09.971" v="1098" actId="1076"/>
        <pc:sldMkLst>
          <pc:docMk/>
          <pc:sldMk cId="2923456458" sldId="288"/>
        </pc:sldMkLst>
      </pc:sldChg>
      <pc:sldChg chg="addSp delSp modSp mod">
        <pc:chgData name="Therese Nilsson" userId="3368da33-155c-4569-99b8-1d1203bca4d4" providerId="ADAL" clId="{3F7BA8EE-5D18-49F1-A316-8138791D83DA}" dt="2024-05-07T08:52:51.524" v="1047" actId="1076"/>
        <pc:sldMkLst>
          <pc:docMk/>
          <pc:sldMk cId="2148770783" sldId="289"/>
        </pc:sldMkLst>
      </pc:sldChg>
      <pc:sldChg chg="modSp mod ord">
        <pc:chgData name="Therese Nilsson" userId="3368da33-155c-4569-99b8-1d1203bca4d4" providerId="ADAL" clId="{3F7BA8EE-5D18-49F1-A316-8138791D83DA}" dt="2024-05-07T08:23:36.945" v="956" actId="1076"/>
        <pc:sldMkLst>
          <pc:docMk/>
          <pc:sldMk cId="232486141" sldId="290"/>
        </pc:sldMkLst>
      </pc:sldChg>
      <pc:sldChg chg="addSp modSp mod">
        <pc:chgData name="Therese Nilsson" userId="3368da33-155c-4569-99b8-1d1203bca4d4" providerId="ADAL" clId="{3F7BA8EE-5D18-49F1-A316-8138791D83DA}" dt="2024-05-10T10:37:22.435" v="1544" actId="21"/>
        <pc:sldMkLst>
          <pc:docMk/>
          <pc:sldMk cId="300565201" sldId="291"/>
        </pc:sldMkLst>
      </pc:sldChg>
      <pc:sldChg chg="addSp delSp modSp mod ord">
        <pc:chgData name="Therese Nilsson" userId="3368da33-155c-4569-99b8-1d1203bca4d4" providerId="ADAL" clId="{3F7BA8EE-5D18-49F1-A316-8138791D83DA}" dt="2024-05-06T08:41:39.420" v="635" actId="1076"/>
        <pc:sldMkLst>
          <pc:docMk/>
          <pc:sldMk cId="2100355850" sldId="292"/>
        </pc:sldMkLst>
      </pc:sldChg>
      <pc:sldChg chg="modSp mod">
        <pc:chgData name="Therese Nilsson" userId="3368da33-155c-4569-99b8-1d1203bca4d4" providerId="ADAL" clId="{3F7BA8EE-5D18-49F1-A316-8138791D83DA}" dt="2024-05-10T12:20:12.272" v="1631" actId="20577"/>
        <pc:sldMkLst>
          <pc:docMk/>
          <pc:sldMk cId="1363181028" sldId="293"/>
        </pc:sldMkLst>
      </pc:sldChg>
      <pc:sldChg chg="modSp mod">
        <pc:chgData name="Therese Nilsson" userId="3368da33-155c-4569-99b8-1d1203bca4d4" providerId="ADAL" clId="{3F7BA8EE-5D18-49F1-A316-8138791D83DA}" dt="2024-05-10T12:24:29.822" v="1791" actId="20577"/>
        <pc:sldMkLst>
          <pc:docMk/>
          <pc:sldMk cId="667762" sldId="294"/>
        </pc:sldMkLst>
      </pc:sldChg>
      <pc:sldChg chg="modSp mod">
        <pc:chgData name="Therese Nilsson" userId="3368da33-155c-4569-99b8-1d1203bca4d4" providerId="ADAL" clId="{3F7BA8EE-5D18-49F1-A316-8138791D83DA}" dt="2024-05-10T12:25:08.942" v="1794" actId="1076"/>
        <pc:sldMkLst>
          <pc:docMk/>
          <pc:sldMk cId="847162132" sldId="297"/>
        </pc:sldMkLst>
      </pc:sldChg>
      <pc:sldChg chg="addSp delSp modSp mod ord">
        <pc:chgData name="Therese Nilsson" userId="3368da33-155c-4569-99b8-1d1203bca4d4" providerId="ADAL" clId="{3F7BA8EE-5D18-49F1-A316-8138791D83DA}" dt="2024-05-10T12:58:50.749" v="1907" actId="14100"/>
        <pc:sldMkLst>
          <pc:docMk/>
          <pc:sldMk cId="1923273381" sldId="298"/>
        </pc:sldMkLst>
      </pc:sldChg>
    </pc:docChg>
  </pc:docChgLst>
  <pc:docChgLst>
    <pc:chgData name="Therese Nilsson" userId="S::therese.nilsson@soderhamn.se::3368da33-155c-4569-99b8-1d1203bca4d4" providerId="AD" clId="Web-{EA1BA85F-04C3-48C9-87F1-D263BBCBFD14}"/>
    <pc:docChg chg="modSld">
      <pc:chgData name="Therese Nilsson" userId="S::therese.nilsson@soderhamn.se::3368da33-155c-4569-99b8-1d1203bca4d4" providerId="AD" clId="Web-{EA1BA85F-04C3-48C9-87F1-D263BBCBFD14}" dt="2024-05-07T09:00:40.509" v="7" actId="20577"/>
      <pc:docMkLst>
        <pc:docMk/>
      </pc:docMkLst>
      <pc:sldChg chg="modSp">
        <pc:chgData name="Therese Nilsson" userId="S::therese.nilsson@soderhamn.se::3368da33-155c-4569-99b8-1d1203bca4d4" providerId="AD" clId="Web-{EA1BA85F-04C3-48C9-87F1-D263BBCBFD14}" dt="2024-05-07T09:00:40.509" v="7" actId="20577"/>
        <pc:sldMkLst>
          <pc:docMk/>
          <pc:sldMk cId="71138602" sldId="277"/>
        </pc:sldMkLst>
      </pc:sldChg>
    </pc:docChg>
  </pc:docChgLst>
  <pc:docChgLst>
    <pc:chgData name="Helena Nilsson" userId="13aa5c43-10d3-445f-bdd8-13e3529aa223" providerId="ADAL" clId="{692C4B8B-C47E-4B44-891A-E1C15EE82859}"/>
    <pc:docChg chg="undo redo custSel addSld modSld">
      <pc:chgData name="Helena Nilsson" userId="13aa5c43-10d3-445f-bdd8-13e3529aa223" providerId="ADAL" clId="{692C4B8B-C47E-4B44-891A-E1C15EE82859}" dt="2024-05-07T18:43:48.831" v="1355" actId="14100"/>
      <pc:docMkLst>
        <pc:docMk/>
      </pc:docMkLst>
      <pc:sldChg chg="addSp modSp mod">
        <pc:chgData name="Helena Nilsson" userId="13aa5c43-10d3-445f-bdd8-13e3529aa223" providerId="ADAL" clId="{692C4B8B-C47E-4B44-891A-E1C15EE82859}" dt="2024-05-07T18:41:52.686" v="1336" actId="3064"/>
        <pc:sldMkLst>
          <pc:docMk/>
          <pc:sldMk cId="71138602" sldId="277"/>
        </pc:sldMkLst>
      </pc:sldChg>
      <pc:sldChg chg="modSp mod">
        <pc:chgData name="Helena Nilsson" userId="13aa5c43-10d3-445f-bdd8-13e3529aa223" providerId="ADAL" clId="{692C4B8B-C47E-4B44-891A-E1C15EE82859}" dt="2024-05-07T18:43:15.501" v="1353" actId="20577"/>
        <pc:sldMkLst>
          <pc:docMk/>
          <pc:sldMk cId="1617193388" sldId="278"/>
        </pc:sldMkLst>
      </pc:sldChg>
      <pc:sldChg chg="addSp delSp modSp mod">
        <pc:chgData name="Helena Nilsson" userId="13aa5c43-10d3-445f-bdd8-13e3529aa223" providerId="ADAL" clId="{692C4B8B-C47E-4B44-891A-E1C15EE82859}" dt="2024-05-07T18:40:40.400" v="1321" actId="1076"/>
        <pc:sldMkLst>
          <pc:docMk/>
          <pc:sldMk cId="834972068" sldId="279"/>
        </pc:sldMkLst>
      </pc:sldChg>
      <pc:sldChg chg="addSp delSp modSp mod">
        <pc:chgData name="Helena Nilsson" userId="13aa5c43-10d3-445f-bdd8-13e3529aa223" providerId="ADAL" clId="{692C4B8B-C47E-4B44-891A-E1C15EE82859}" dt="2024-05-07T18:39:29.681" v="1311" actId="1076"/>
        <pc:sldMkLst>
          <pc:docMk/>
          <pc:sldMk cId="154407054" sldId="280"/>
        </pc:sldMkLst>
      </pc:sldChg>
      <pc:sldChg chg="modSp mod">
        <pc:chgData name="Helena Nilsson" userId="13aa5c43-10d3-445f-bdd8-13e3529aa223" providerId="ADAL" clId="{692C4B8B-C47E-4B44-891A-E1C15EE82859}" dt="2024-05-07T18:29:24.199" v="1253" actId="1076"/>
        <pc:sldMkLst>
          <pc:docMk/>
          <pc:sldMk cId="3169428081" sldId="281"/>
        </pc:sldMkLst>
      </pc:sldChg>
      <pc:sldChg chg="modSp mod">
        <pc:chgData name="Helena Nilsson" userId="13aa5c43-10d3-445f-bdd8-13e3529aa223" providerId="ADAL" clId="{692C4B8B-C47E-4B44-891A-E1C15EE82859}" dt="2024-05-07T18:25:00.275" v="1225" actId="948"/>
        <pc:sldMkLst>
          <pc:docMk/>
          <pc:sldMk cId="1515195931" sldId="282"/>
        </pc:sldMkLst>
      </pc:sldChg>
      <pc:sldChg chg="modSp mod">
        <pc:chgData name="Helena Nilsson" userId="13aa5c43-10d3-445f-bdd8-13e3529aa223" providerId="ADAL" clId="{692C4B8B-C47E-4B44-891A-E1C15EE82859}" dt="2024-05-07T18:24:22.273" v="1215" actId="14100"/>
        <pc:sldMkLst>
          <pc:docMk/>
          <pc:sldMk cId="568660151" sldId="283"/>
        </pc:sldMkLst>
      </pc:sldChg>
      <pc:sldChg chg="addSp delSp modSp mod">
        <pc:chgData name="Helena Nilsson" userId="13aa5c43-10d3-445f-bdd8-13e3529aa223" providerId="ADAL" clId="{692C4B8B-C47E-4B44-891A-E1C15EE82859}" dt="2024-05-07T18:17:23.602" v="1138" actId="478"/>
        <pc:sldMkLst>
          <pc:docMk/>
          <pc:sldMk cId="1063467800" sldId="284"/>
        </pc:sldMkLst>
      </pc:sldChg>
      <pc:sldChg chg="delSp modSp mod">
        <pc:chgData name="Helena Nilsson" userId="13aa5c43-10d3-445f-bdd8-13e3529aa223" providerId="ADAL" clId="{692C4B8B-C47E-4B44-891A-E1C15EE82859}" dt="2024-05-07T18:14:06.695" v="1117" actId="6549"/>
        <pc:sldMkLst>
          <pc:docMk/>
          <pc:sldMk cId="3623208836" sldId="285"/>
        </pc:sldMkLst>
      </pc:sldChg>
      <pc:sldChg chg="modSp mod">
        <pc:chgData name="Helena Nilsson" userId="13aa5c43-10d3-445f-bdd8-13e3529aa223" providerId="ADAL" clId="{692C4B8B-C47E-4B44-891A-E1C15EE82859}" dt="2024-05-07T18:12:33.994" v="1092" actId="14100"/>
        <pc:sldMkLst>
          <pc:docMk/>
          <pc:sldMk cId="2890827608" sldId="286"/>
        </pc:sldMkLst>
      </pc:sldChg>
      <pc:sldChg chg="modSp mod">
        <pc:chgData name="Helena Nilsson" userId="13aa5c43-10d3-445f-bdd8-13e3529aa223" providerId="ADAL" clId="{692C4B8B-C47E-4B44-891A-E1C15EE82859}" dt="2024-05-07T18:00:06.988" v="936"/>
        <pc:sldMkLst>
          <pc:docMk/>
          <pc:sldMk cId="4272794352" sldId="287"/>
        </pc:sldMkLst>
      </pc:sldChg>
      <pc:sldChg chg="modSp mod">
        <pc:chgData name="Helena Nilsson" userId="13aa5c43-10d3-445f-bdd8-13e3529aa223" providerId="ADAL" clId="{692C4B8B-C47E-4B44-891A-E1C15EE82859}" dt="2024-05-07T18:13:15.831" v="1098" actId="1076"/>
        <pc:sldMkLst>
          <pc:docMk/>
          <pc:sldMk cId="2923456458" sldId="288"/>
        </pc:sldMkLst>
      </pc:sldChg>
      <pc:sldChg chg="addSp modSp mod">
        <pc:chgData name="Helena Nilsson" userId="13aa5c43-10d3-445f-bdd8-13e3529aa223" providerId="ADAL" clId="{692C4B8B-C47E-4B44-891A-E1C15EE82859}" dt="2024-05-07T17:57:56.697" v="924"/>
        <pc:sldMkLst>
          <pc:docMk/>
          <pc:sldMk cId="2148770783" sldId="289"/>
        </pc:sldMkLst>
      </pc:sldChg>
      <pc:sldChg chg="modSp mod">
        <pc:chgData name="Helena Nilsson" userId="13aa5c43-10d3-445f-bdd8-13e3529aa223" providerId="ADAL" clId="{692C4B8B-C47E-4B44-891A-E1C15EE82859}" dt="2024-05-07T18:12:57.308" v="1096" actId="1076"/>
        <pc:sldMkLst>
          <pc:docMk/>
          <pc:sldMk cId="232486141" sldId="290"/>
        </pc:sldMkLst>
      </pc:sldChg>
      <pc:sldChg chg="addSp modSp mod">
        <pc:chgData name="Helena Nilsson" userId="13aa5c43-10d3-445f-bdd8-13e3529aa223" providerId="ADAL" clId="{692C4B8B-C47E-4B44-891A-E1C15EE82859}" dt="2024-05-07T18:09:40.254" v="1071" actId="1076"/>
        <pc:sldMkLst>
          <pc:docMk/>
          <pc:sldMk cId="300565201" sldId="291"/>
        </pc:sldMkLst>
      </pc:sldChg>
      <pc:sldChg chg="modSp mod">
        <pc:chgData name="Helena Nilsson" userId="13aa5c43-10d3-445f-bdd8-13e3529aa223" providerId="ADAL" clId="{692C4B8B-C47E-4B44-891A-E1C15EE82859}" dt="2024-05-07T18:19:11.851" v="1155" actId="20577"/>
        <pc:sldMkLst>
          <pc:docMk/>
          <pc:sldMk cId="2100355850" sldId="292"/>
        </pc:sldMkLst>
      </pc:sldChg>
      <pc:sldChg chg="modSp mod">
        <pc:chgData name="Helena Nilsson" userId="13aa5c43-10d3-445f-bdd8-13e3529aa223" providerId="ADAL" clId="{692C4B8B-C47E-4B44-891A-E1C15EE82859}" dt="2024-05-07T17:33:40.361" v="561" actId="20577"/>
        <pc:sldMkLst>
          <pc:docMk/>
          <pc:sldMk cId="1363181028" sldId="293"/>
        </pc:sldMkLst>
      </pc:sldChg>
      <pc:sldChg chg="addSp delSp modSp add mod">
        <pc:chgData name="Helena Nilsson" userId="13aa5c43-10d3-445f-bdd8-13e3529aa223" providerId="ADAL" clId="{692C4B8B-C47E-4B44-891A-E1C15EE82859}" dt="2024-05-07T18:09:50.583" v="1076" actId="1076"/>
        <pc:sldMkLst>
          <pc:docMk/>
          <pc:sldMk cId="2353549990" sldId="295"/>
        </pc:sldMkLst>
      </pc:sldChg>
      <pc:sldChg chg="modSp mod">
        <pc:chgData name="Helena Nilsson" userId="13aa5c43-10d3-445f-bdd8-13e3529aa223" providerId="ADAL" clId="{692C4B8B-C47E-4B44-891A-E1C15EE82859}" dt="2024-05-07T18:43:48.831" v="1355" actId="14100"/>
        <pc:sldMkLst>
          <pc:docMk/>
          <pc:sldMk cId="847162132" sldId="297"/>
        </pc:sldMkLst>
      </pc:sldChg>
    </pc:docChg>
  </pc:docChgLst>
  <pc:docChgLst>
    <pc:chgData name="Therese Nilsson" userId="S::therese.nilsson@soderhamn.se::3368da33-155c-4569-99b8-1d1203bca4d4" providerId="AD" clId="Web-{31106056-3225-4369-BDFC-EDE1665924CC}"/>
    <pc:docChg chg="modSld">
      <pc:chgData name="Therese Nilsson" userId="S::therese.nilsson@soderhamn.se::3368da33-155c-4569-99b8-1d1203bca4d4" providerId="AD" clId="Web-{31106056-3225-4369-BDFC-EDE1665924CC}" dt="2024-05-02T14:28:08.205" v="187" actId="20577"/>
      <pc:docMkLst>
        <pc:docMk/>
      </pc:docMkLst>
      <pc:sldChg chg="modSp">
        <pc:chgData name="Therese Nilsson" userId="S::therese.nilsson@soderhamn.se::3368da33-155c-4569-99b8-1d1203bca4d4" providerId="AD" clId="Web-{31106056-3225-4369-BDFC-EDE1665924CC}" dt="2024-05-02T14:19:20.831" v="110" actId="20577"/>
        <pc:sldMkLst>
          <pc:docMk/>
          <pc:sldMk cId="1327705855" sldId="257"/>
        </pc:sldMkLst>
      </pc:sldChg>
      <pc:sldChg chg="modSp">
        <pc:chgData name="Therese Nilsson" userId="S::therese.nilsson@soderhamn.se::3368da33-155c-4569-99b8-1d1203bca4d4" providerId="AD" clId="Web-{31106056-3225-4369-BDFC-EDE1665924CC}" dt="2024-05-02T14:28:08.205" v="187" actId="20577"/>
        <pc:sldMkLst>
          <pc:docMk/>
          <pc:sldMk cId="568660151" sldId="283"/>
        </pc:sldMkLst>
      </pc:sldChg>
    </pc:docChg>
  </pc:docChgLst>
  <pc:docChgLst>
    <pc:chgData name="Therese Nilsson" userId="S::therese.nilsson@soderhamn.se::3368da33-155c-4569-99b8-1d1203bca4d4" providerId="AD" clId="Web-{372E7AFA-A174-41DC-80F1-C5F9E2563A58}"/>
    <pc:docChg chg="addSld delSld modSld sldOrd">
      <pc:chgData name="Therese Nilsson" userId="S::therese.nilsson@soderhamn.se::3368da33-155c-4569-99b8-1d1203bca4d4" providerId="AD" clId="Web-{372E7AFA-A174-41DC-80F1-C5F9E2563A58}" dt="2025-06-19T06:35:03.534" v="139"/>
      <pc:docMkLst>
        <pc:docMk/>
      </pc:docMkLst>
      <pc:sldChg chg="del">
        <pc:chgData name="Therese Nilsson" userId="S::therese.nilsson@soderhamn.se::3368da33-155c-4569-99b8-1d1203bca4d4" providerId="AD" clId="Web-{372E7AFA-A174-41DC-80F1-C5F9E2563A58}" dt="2025-06-19T06:35:03.534" v="139"/>
        <pc:sldMkLst>
          <pc:docMk/>
          <pc:sldMk cId="71138602" sldId="277"/>
        </pc:sldMkLst>
      </pc:sldChg>
      <pc:sldChg chg="addSp delSp modSp add ord replId">
        <pc:chgData name="Therese Nilsson" userId="S::therese.nilsson@soderhamn.se::3368da33-155c-4569-99b8-1d1203bca4d4" providerId="AD" clId="Web-{372E7AFA-A174-41DC-80F1-C5F9E2563A58}" dt="2025-06-19T06:34:38.690" v="138" actId="20577"/>
        <pc:sldMkLst>
          <pc:docMk/>
          <pc:sldMk cId="850285596" sldId="298"/>
        </pc:sldMkLst>
        <pc:spChg chg="mod">
          <ac:chgData name="Therese Nilsson" userId="S::therese.nilsson@soderhamn.se::3368da33-155c-4569-99b8-1d1203bca4d4" providerId="AD" clId="Web-{372E7AFA-A174-41DC-80F1-C5F9E2563A58}" dt="2025-06-19T06:26:29.803" v="46" actId="20577"/>
          <ac:spMkLst>
            <pc:docMk/>
            <pc:sldMk cId="850285596" sldId="298"/>
            <ac:spMk id="2" creationId="{8384FE84-8659-0C06-B854-82352A2C2E5E}"/>
          </ac:spMkLst>
        </pc:spChg>
        <pc:spChg chg="mod">
          <ac:chgData name="Therese Nilsson" userId="S::therese.nilsson@soderhamn.se::3368da33-155c-4569-99b8-1d1203bca4d4" providerId="AD" clId="Web-{372E7AFA-A174-41DC-80F1-C5F9E2563A58}" dt="2025-06-19T06:34:38.690" v="138" actId="20577"/>
          <ac:spMkLst>
            <pc:docMk/>
            <pc:sldMk cId="850285596" sldId="298"/>
            <ac:spMk id="3" creationId="{40D2F512-E5B6-3AA2-080B-F2B5B3261075}"/>
          </ac:spMkLst>
        </pc:spChg>
        <pc:spChg chg="mod">
          <ac:chgData name="Therese Nilsson" userId="S::therese.nilsson@soderhamn.se::3368da33-155c-4569-99b8-1d1203bca4d4" providerId="AD" clId="Web-{372E7AFA-A174-41DC-80F1-C5F9E2563A58}" dt="2025-06-19T06:30:23.145" v="104" actId="20577"/>
          <ac:spMkLst>
            <pc:docMk/>
            <pc:sldMk cId="850285596" sldId="298"/>
            <ac:spMk id="7" creationId="{CEC3EE5C-2151-8258-F1DF-0D2AE16A9341}"/>
          </ac:spMkLst>
        </pc:spChg>
        <pc:picChg chg="add mod">
          <ac:chgData name="Therese Nilsson" userId="S::therese.nilsson@soderhamn.se::3368da33-155c-4569-99b8-1d1203bca4d4" providerId="AD" clId="Web-{372E7AFA-A174-41DC-80F1-C5F9E2563A58}" dt="2025-06-19T06:25:25.022" v="25" actId="1076"/>
          <ac:picMkLst>
            <pc:docMk/>
            <pc:sldMk cId="850285596" sldId="298"/>
            <ac:picMk id="5" creationId="{09665987-47DE-9C91-2833-4C53C9BFE938}"/>
          </ac:picMkLst>
        </pc:picChg>
        <pc:picChg chg="add mod">
          <ac:chgData name="Therese Nilsson" userId="S::therese.nilsson@soderhamn.se::3368da33-155c-4569-99b8-1d1203bca4d4" providerId="AD" clId="Web-{372E7AFA-A174-41DC-80F1-C5F9E2563A58}" dt="2025-06-19T06:31:57.520" v="116" actId="1076"/>
          <ac:picMkLst>
            <pc:docMk/>
            <pc:sldMk cId="850285596" sldId="298"/>
            <ac:picMk id="11" creationId="{4ACE6F93-205C-6771-15E1-B850E99D9E99}"/>
          </ac:picMkLst>
        </pc:picChg>
        <pc:picChg chg="add mod">
          <ac:chgData name="Therese Nilsson" userId="S::therese.nilsson@soderhamn.se::3368da33-155c-4569-99b8-1d1203bca4d4" providerId="AD" clId="Web-{372E7AFA-A174-41DC-80F1-C5F9E2563A58}" dt="2025-06-19T06:31:55.520" v="115" actId="1076"/>
          <ac:picMkLst>
            <pc:docMk/>
            <pc:sldMk cId="850285596" sldId="298"/>
            <ac:picMk id="13" creationId="{F149BA01-D797-89A6-E3E9-89F448CC0EB1}"/>
          </ac:picMkLst>
        </pc:picChg>
      </pc:sldChg>
    </pc:docChg>
  </pc:docChgLst>
  <pc:docChgLst>
    <pc:chgData name="Therese Nilsson" userId="3368da33-155c-4569-99b8-1d1203bca4d4" providerId="ADAL" clId="{39F194EC-A789-4D1E-94F3-AC83F031C944}"/>
    <pc:docChg chg="undo custSel modSld">
      <pc:chgData name="Therese Nilsson" userId="3368da33-155c-4569-99b8-1d1203bca4d4" providerId="ADAL" clId="{39F194EC-A789-4D1E-94F3-AC83F031C944}" dt="2025-06-23T15:28:08.871" v="916" actId="20577"/>
      <pc:docMkLst>
        <pc:docMk/>
      </pc:docMkLst>
      <pc:sldChg chg="modSp mod">
        <pc:chgData name="Therese Nilsson" userId="3368da33-155c-4569-99b8-1d1203bca4d4" providerId="ADAL" clId="{39F194EC-A789-4D1E-94F3-AC83F031C944}" dt="2025-06-23T11:50:26.114" v="8" actId="20577"/>
        <pc:sldMkLst>
          <pc:docMk/>
          <pc:sldMk cId="433819494" sldId="256"/>
        </pc:sldMkLst>
        <pc:spChg chg="mod">
          <ac:chgData name="Therese Nilsson" userId="3368da33-155c-4569-99b8-1d1203bca4d4" providerId="ADAL" clId="{39F194EC-A789-4D1E-94F3-AC83F031C944}" dt="2025-06-23T11:50:26.114" v="8" actId="20577"/>
          <ac:spMkLst>
            <pc:docMk/>
            <pc:sldMk cId="433819494" sldId="256"/>
            <ac:spMk id="3" creationId="{99CBD40C-8835-8ECA-6033-34C6BBF6713C}"/>
          </ac:spMkLst>
        </pc:spChg>
      </pc:sldChg>
      <pc:sldChg chg="addSp modSp mod">
        <pc:chgData name="Therese Nilsson" userId="3368da33-155c-4569-99b8-1d1203bca4d4" providerId="ADAL" clId="{39F194EC-A789-4D1E-94F3-AC83F031C944}" dt="2025-06-23T15:26:45.087" v="776" actId="20577"/>
        <pc:sldMkLst>
          <pc:docMk/>
          <pc:sldMk cId="154407054" sldId="280"/>
        </pc:sldMkLst>
        <pc:spChg chg="mod">
          <ac:chgData name="Therese Nilsson" userId="3368da33-155c-4569-99b8-1d1203bca4d4" providerId="ADAL" clId="{39F194EC-A789-4D1E-94F3-AC83F031C944}" dt="2025-06-23T15:26:45.087" v="776" actId="20577"/>
          <ac:spMkLst>
            <pc:docMk/>
            <pc:sldMk cId="154407054" sldId="280"/>
            <ac:spMk id="3" creationId="{BA9C3389-BCCB-1923-226C-8AE5A1F362B0}"/>
          </ac:spMkLst>
        </pc:spChg>
        <pc:spChg chg="mod">
          <ac:chgData name="Therese Nilsson" userId="3368da33-155c-4569-99b8-1d1203bca4d4" providerId="ADAL" clId="{39F194EC-A789-4D1E-94F3-AC83F031C944}" dt="2025-06-23T11:50:53.671" v="21" actId="20577"/>
          <ac:spMkLst>
            <pc:docMk/>
            <pc:sldMk cId="154407054" sldId="280"/>
            <ac:spMk id="7" creationId="{66F21834-CBEF-1749-2187-195DFCDE46EC}"/>
          </ac:spMkLst>
        </pc:spChg>
        <pc:spChg chg="mod">
          <ac:chgData name="Therese Nilsson" userId="3368da33-155c-4569-99b8-1d1203bca4d4" providerId="ADAL" clId="{39F194EC-A789-4D1E-94F3-AC83F031C944}" dt="2025-06-23T15:26:40.651" v="775" actId="1076"/>
          <ac:spMkLst>
            <pc:docMk/>
            <pc:sldMk cId="154407054" sldId="280"/>
            <ac:spMk id="14" creationId="{4814D4E4-3ADB-78AF-33CD-71DFBB55A20C}"/>
          </ac:spMkLst>
        </pc:spChg>
        <pc:picChg chg="mod">
          <ac:chgData name="Therese Nilsson" userId="3368da33-155c-4569-99b8-1d1203bca4d4" providerId="ADAL" clId="{39F194EC-A789-4D1E-94F3-AC83F031C944}" dt="2025-06-23T15:19:18.292" v="741" actId="1076"/>
          <ac:picMkLst>
            <pc:docMk/>
            <pc:sldMk cId="154407054" sldId="280"/>
            <ac:picMk id="6" creationId="{12C623C6-8F7B-D77C-9556-C918DBBC725D}"/>
          </ac:picMkLst>
        </pc:picChg>
        <pc:picChg chg="add mod">
          <ac:chgData name="Therese Nilsson" userId="3368da33-155c-4569-99b8-1d1203bca4d4" providerId="ADAL" clId="{39F194EC-A789-4D1E-94F3-AC83F031C944}" dt="2025-06-23T15:19:25.438" v="743" actId="1076"/>
          <ac:picMkLst>
            <pc:docMk/>
            <pc:sldMk cId="154407054" sldId="280"/>
            <ac:picMk id="9" creationId="{0878FB42-C288-A181-36A8-9A90518B5D91}"/>
          </ac:picMkLst>
        </pc:picChg>
      </pc:sldChg>
      <pc:sldChg chg="addSp modSp mod">
        <pc:chgData name="Therese Nilsson" userId="3368da33-155c-4569-99b8-1d1203bca4d4" providerId="ADAL" clId="{39F194EC-A789-4D1E-94F3-AC83F031C944}" dt="2025-06-23T15:25:39.787" v="768" actId="20577"/>
        <pc:sldMkLst>
          <pc:docMk/>
          <pc:sldMk cId="3169428081" sldId="281"/>
        </pc:sldMkLst>
        <pc:spChg chg="mod">
          <ac:chgData name="Therese Nilsson" userId="3368da33-155c-4569-99b8-1d1203bca4d4" providerId="ADAL" clId="{39F194EC-A789-4D1E-94F3-AC83F031C944}" dt="2025-06-23T15:25:39.787" v="768" actId="20577"/>
          <ac:spMkLst>
            <pc:docMk/>
            <pc:sldMk cId="3169428081" sldId="281"/>
            <ac:spMk id="3" creationId="{FF060222-6F19-20CC-E121-605F92CA7924}"/>
          </ac:spMkLst>
        </pc:spChg>
        <pc:spChg chg="mod">
          <ac:chgData name="Therese Nilsson" userId="3368da33-155c-4569-99b8-1d1203bca4d4" providerId="ADAL" clId="{39F194EC-A789-4D1E-94F3-AC83F031C944}" dt="2025-06-23T12:26:46.005" v="648" actId="20577"/>
          <ac:spMkLst>
            <pc:docMk/>
            <pc:sldMk cId="3169428081" sldId="281"/>
            <ac:spMk id="7" creationId="{10BD87BE-E637-89AA-A1DE-38647D30D725}"/>
          </ac:spMkLst>
        </pc:spChg>
        <pc:picChg chg="add mod">
          <ac:chgData name="Therese Nilsson" userId="3368da33-155c-4569-99b8-1d1203bca4d4" providerId="ADAL" clId="{39F194EC-A789-4D1E-94F3-AC83F031C944}" dt="2025-06-23T15:19:42.574" v="746" actId="1076"/>
          <ac:picMkLst>
            <pc:docMk/>
            <pc:sldMk cId="3169428081" sldId="281"/>
            <ac:picMk id="5" creationId="{C7414CDC-E577-F36E-55C9-C2ACB01EBB25}"/>
          </ac:picMkLst>
        </pc:picChg>
        <pc:picChg chg="mod">
          <ac:chgData name="Therese Nilsson" userId="3368da33-155c-4569-99b8-1d1203bca4d4" providerId="ADAL" clId="{39F194EC-A789-4D1E-94F3-AC83F031C944}" dt="2025-06-23T15:19:31.665" v="744" actId="1076"/>
          <ac:picMkLst>
            <pc:docMk/>
            <pc:sldMk cId="3169428081" sldId="281"/>
            <ac:picMk id="6" creationId="{7C588E15-5773-D2CE-5014-0EF59FB1F91E}"/>
          </ac:picMkLst>
        </pc:picChg>
      </pc:sldChg>
      <pc:sldChg chg="addSp modSp mod">
        <pc:chgData name="Therese Nilsson" userId="3368da33-155c-4569-99b8-1d1203bca4d4" providerId="ADAL" clId="{39F194EC-A789-4D1E-94F3-AC83F031C944}" dt="2025-06-23T15:19:51.230" v="748"/>
        <pc:sldMkLst>
          <pc:docMk/>
          <pc:sldMk cId="568660151" sldId="283"/>
        </pc:sldMkLst>
        <pc:spChg chg="mod">
          <ac:chgData name="Therese Nilsson" userId="3368da33-155c-4569-99b8-1d1203bca4d4" providerId="ADAL" clId="{39F194EC-A789-4D1E-94F3-AC83F031C944}" dt="2025-06-23T12:17:28.593" v="439" actId="20577"/>
          <ac:spMkLst>
            <pc:docMk/>
            <pc:sldMk cId="568660151" sldId="283"/>
            <ac:spMk id="7" creationId="{8629B691-4DA1-EE6E-C0B7-CE5C21FB1630}"/>
          </ac:spMkLst>
        </pc:spChg>
        <pc:picChg chg="add mod">
          <ac:chgData name="Therese Nilsson" userId="3368da33-155c-4569-99b8-1d1203bca4d4" providerId="ADAL" clId="{39F194EC-A789-4D1E-94F3-AC83F031C944}" dt="2025-06-23T15:19:51.230" v="748"/>
          <ac:picMkLst>
            <pc:docMk/>
            <pc:sldMk cId="568660151" sldId="283"/>
            <ac:picMk id="6" creationId="{50F3A3B5-E7EF-DCF3-E9C5-91A171C670DD}"/>
          </ac:picMkLst>
        </pc:picChg>
        <pc:picChg chg="mod">
          <ac:chgData name="Therese Nilsson" userId="3368da33-155c-4569-99b8-1d1203bca4d4" providerId="ADAL" clId="{39F194EC-A789-4D1E-94F3-AC83F031C944}" dt="2025-06-23T15:19:49.188" v="747" actId="1076"/>
          <ac:picMkLst>
            <pc:docMk/>
            <pc:sldMk cId="568660151" sldId="283"/>
            <ac:picMk id="8" creationId="{7D235441-1183-F103-67A6-B08BAEA5D033}"/>
          </ac:picMkLst>
        </pc:picChg>
      </pc:sldChg>
      <pc:sldChg chg="addSp modSp mod">
        <pc:chgData name="Therese Nilsson" userId="3368da33-155c-4569-99b8-1d1203bca4d4" providerId="ADAL" clId="{39F194EC-A789-4D1E-94F3-AC83F031C944}" dt="2025-06-23T15:20:00.918" v="750"/>
        <pc:sldMkLst>
          <pc:docMk/>
          <pc:sldMk cId="4272794352" sldId="287"/>
        </pc:sldMkLst>
        <pc:spChg chg="mod">
          <ac:chgData name="Therese Nilsson" userId="3368da33-155c-4569-99b8-1d1203bca4d4" providerId="ADAL" clId="{39F194EC-A789-4D1E-94F3-AC83F031C944}" dt="2025-06-23T12:18:31.249" v="505" actId="20577"/>
          <ac:spMkLst>
            <pc:docMk/>
            <pc:sldMk cId="4272794352" sldId="287"/>
            <ac:spMk id="3" creationId="{2F5A17D6-F609-EB6D-745C-D11BA85988B2}"/>
          </ac:spMkLst>
        </pc:spChg>
        <pc:spChg chg="mod">
          <ac:chgData name="Therese Nilsson" userId="3368da33-155c-4569-99b8-1d1203bca4d4" providerId="ADAL" clId="{39F194EC-A789-4D1E-94F3-AC83F031C944}" dt="2025-06-23T12:17:56.134" v="457" actId="20577"/>
          <ac:spMkLst>
            <pc:docMk/>
            <pc:sldMk cId="4272794352" sldId="287"/>
            <ac:spMk id="7" creationId="{CCE9CA1C-6E1B-14B0-2BC9-94FF4C15002A}"/>
          </ac:spMkLst>
        </pc:spChg>
        <pc:picChg chg="add mod">
          <ac:chgData name="Therese Nilsson" userId="3368da33-155c-4569-99b8-1d1203bca4d4" providerId="ADAL" clId="{39F194EC-A789-4D1E-94F3-AC83F031C944}" dt="2025-06-23T15:20:00.918" v="750"/>
          <ac:picMkLst>
            <pc:docMk/>
            <pc:sldMk cId="4272794352" sldId="287"/>
            <ac:picMk id="8" creationId="{F2384F4E-52BF-43EC-4332-04E8D41E9630}"/>
          </ac:picMkLst>
        </pc:picChg>
        <pc:picChg chg="mod">
          <ac:chgData name="Therese Nilsson" userId="3368da33-155c-4569-99b8-1d1203bca4d4" providerId="ADAL" clId="{39F194EC-A789-4D1E-94F3-AC83F031C944}" dt="2025-06-23T15:19:59.112" v="749" actId="1076"/>
          <ac:picMkLst>
            <pc:docMk/>
            <pc:sldMk cId="4272794352" sldId="287"/>
            <ac:picMk id="9" creationId="{40C98CF7-4B58-22A7-40D4-D4DA861BDCE9}"/>
          </ac:picMkLst>
        </pc:picChg>
      </pc:sldChg>
      <pc:sldChg chg="addSp modSp mod">
        <pc:chgData name="Therese Nilsson" userId="3368da33-155c-4569-99b8-1d1203bca4d4" providerId="ADAL" clId="{39F194EC-A789-4D1E-94F3-AC83F031C944}" dt="2025-06-23T15:20:14.277" v="754"/>
        <pc:sldMkLst>
          <pc:docMk/>
          <pc:sldMk cId="2148770783" sldId="289"/>
        </pc:sldMkLst>
        <pc:spChg chg="mod">
          <ac:chgData name="Therese Nilsson" userId="3368da33-155c-4569-99b8-1d1203bca4d4" providerId="ADAL" clId="{39F194EC-A789-4D1E-94F3-AC83F031C944}" dt="2025-06-23T12:14:36.976" v="264" actId="20577"/>
          <ac:spMkLst>
            <pc:docMk/>
            <pc:sldMk cId="2148770783" sldId="289"/>
            <ac:spMk id="7" creationId="{1E968F81-27B2-2E16-9EF3-82C8E33F2FBE}"/>
          </ac:spMkLst>
        </pc:spChg>
        <pc:picChg chg="add mod">
          <ac:chgData name="Therese Nilsson" userId="3368da33-155c-4569-99b8-1d1203bca4d4" providerId="ADAL" clId="{39F194EC-A789-4D1E-94F3-AC83F031C944}" dt="2025-06-23T15:20:14.277" v="754"/>
          <ac:picMkLst>
            <pc:docMk/>
            <pc:sldMk cId="2148770783" sldId="289"/>
            <ac:picMk id="5" creationId="{7B9CB780-E718-E9B0-1D83-4D78D7696474}"/>
          </ac:picMkLst>
        </pc:picChg>
        <pc:picChg chg="mod">
          <ac:chgData name="Therese Nilsson" userId="3368da33-155c-4569-99b8-1d1203bca4d4" providerId="ADAL" clId="{39F194EC-A789-4D1E-94F3-AC83F031C944}" dt="2025-06-23T15:20:11.702" v="753" actId="1076"/>
          <ac:picMkLst>
            <pc:docMk/>
            <pc:sldMk cId="2148770783" sldId="289"/>
            <ac:picMk id="9" creationId="{B2190208-D8E8-205D-4DE0-DA67CA72496C}"/>
          </ac:picMkLst>
        </pc:picChg>
      </pc:sldChg>
      <pc:sldChg chg="addSp modSp mod">
        <pc:chgData name="Therese Nilsson" userId="3368da33-155c-4569-99b8-1d1203bca4d4" providerId="ADAL" clId="{39F194EC-A789-4D1E-94F3-AC83F031C944}" dt="2025-06-23T15:20:19.772" v="756"/>
        <pc:sldMkLst>
          <pc:docMk/>
          <pc:sldMk cId="300565201" sldId="291"/>
        </pc:sldMkLst>
        <pc:spChg chg="mod">
          <ac:chgData name="Therese Nilsson" userId="3368da33-155c-4569-99b8-1d1203bca4d4" providerId="ADAL" clId="{39F194EC-A789-4D1E-94F3-AC83F031C944}" dt="2025-06-23T12:29:16.194" v="735" actId="20577"/>
          <ac:spMkLst>
            <pc:docMk/>
            <pc:sldMk cId="300565201" sldId="291"/>
            <ac:spMk id="3" creationId="{7AF36F6F-3215-B447-11E2-41212640FE4A}"/>
          </ac:spMkLst>
        </pc:spChg>
        <pc:spChg chg="mod">
          <ac:chgData name="Therese Nilsson" userId="3368da33-155c-4569-99b8-1d1203bca4d4" providerId="ADAL" clId="{39F194EC-A789-4D1E-94F3-AC83F031C944}" dt="2025-06-23T12:14:50.773" v="266" actId="20577"/>
          <ac:spMkLst>
            <pc:docMk/>
            <pc:sldMk cId="300565201" sldId="291"/>
            <ac:spMk id="7" creationId="{88C9DCC2-AEA8-1D49-A049-F7FFC2D3CB0B}"/>
          </ac:spMkLst>
        </pc:spChg>
        <pc:picChg chg="mod">
          <ac:chgData name="Therese Nilsson" userId="3368da33-155c-4569-99b8-1d1203bca4d4" providerId="ADAL" clId="{39F194EC-A789-4D1E-94F3-AC83F031C944}" dt="2025-06-23T15:20:17.419" v="755" actId="1076"/>
          <ac:picMkLst>
            <pc:docMk/>
            <pc:sldMk cId="300565201" sldId="291"/>
            <ac:picMk id="4" creationId="{BFA77C6E-2428-E333-3193-8B426382C440}"/>
          </ac:picMkLst>
        </pc:picChg>
        <pc:picChg chg="add mod">
          <ac:chgData name="Therese Nilsson" userId="3368da33-155c-4569-99b8-1d1203bca4d4" providerId="ADAL" clId="{39F194EC-A789-4D1E-94F3-AC83F031C944}" dt="2025-06-23T15:20:19.772" v="756"/>
          <ac:picMkLst>
            <pc:docMk/>
            <pc:sldMk cId="300565201" sldId="291"/>
            <ac:picMk id="5" creationId="{F9E9D246-BD37-7488-D90C-E8ECE9D03C00}"/>
          </ac:picMkLst>
        </pc:picChg>
      </pc:sldChg>
      <pc:sldChg chg="modSp mod">
        <pc:chgData name="Therese Nilsson" userId="3368da33-155c-4569-99b8-1d1203bca4d4" providerId="ADAL" clId="{39F194EC-A789-4D1E-94F3-AC83F031C944}" dt="2025-06-23T15:28:08.871" v="916" actId="20577"/>
        <pc:sldMkLst>
          <pc:docMk/>
          <pc:sldMk cId="1363181028" sldId="293"/>
        </pc:sldMkLst>
        <pc:spChg chg="mod">
          <ac:chgData name="Therese Nilsson" userId="3368da33-155c-4569-99b8-1d1203bca4d4" providerId="ADAL" clId="{39F194EC-A789-4D1E-94F3-AC83F031C944}" dt="2025-06-23T15:28:08.871" v="916" actId="20577"/>
          <ac:spMkLst>
            <pc:docMk/>
            <pc:sldMk cId="1363181028" sldId="293"/>
            <ac:spMk id="3" creationId="{D32E87F1-3703-CBCD-1DB8-97337962A837}"/>
          </ac:spMkLst>
        </pc:spChg>
      </pc:sldChg>
      <pc:sldChg chg="modSp mod">
        <pc:chgData name="Therese Nilsson" userId="3368da33-155c-4569-99b8-1d1203bca4d4" providerId="ADAL" clId="{39F194EC-A789-4D1E-94F3-AC83F031C944}" dt="2025-06-23T12:20:52.798" v="564" actId="20577"/>
        <pc:sldMkLst>
          <pc:docMk/>
          <pc:sldMk cId="847162132" sldId="297"/>
        </pc:sldMkLst>
        <pc:spChg chg="mod">
          <ac:chgData name="Therese Nilsson" userId="3368da33-155c-4569-99b8-1d1203bca4d4" providerId="ADAL" clId="{39F194EC-A789-4D1E-94F3-AC83F031C944}" dt="2025-06-23T12:20:52.798" v="564" actId="20577"/>
          <ac:spMkLst>
            <pc:docMk/>
            <pc:sldMk cId="847162132" sldId="297"/>
            <ac:spMk id="3" creationId="{A6703ECB-0C6A-824E-1E2A-770B06706705}"/>
          </ac:spMkLst>
        </pc:spChg>
      </pc:sldChg>
      <pc:sldChg chg="addSp modSp mod">
        <pc:chgData name="Therese Nilsson" userId="3368da33-155c-4569-99b8-1d1203bca4d4" providerId="ADAL" clId="{39F194EC-A789-4D1E-94F3-AC83F031C944}" dt="2025-06-23T15:20:08.091" v="752"/>
        <pc:sldMkLst>
          <pc:docMk/>
          <pc:sldMk cId="850285596" sldId="298"/>
        </pc:sldMkLst>
        <pc:spChg chg="mod">
          <ac:chgData name="Therese Nilsson" userId="3368da33-155c-4569-99b8-1d1203bca4d4" providerId="ADAL" clId="{39F194EC-A789-4D1E-94F3-AC83F031C944}" dt="2025-06-23T12:28:19.546" v="682" actId="20577"/>
          <ac:spMkLst>
            <pc:docMk/>
            <pc:sldMk cId="850285596" sldId="298"/>
            <ac:spMk id="3" creationId="{40D2F512-E5B6-3AA2-080B-F2B5B3261075}"/>
          </ac:spMkLst>
        </pc:spChg>
        <pc:spChg chg="mod">
          <ac:chgData name="Therese Nilsson" userId="3368da33-155c-4569-99b8-1d1203bca4d4" providerId="ADAL" clId="{39F194EC-A789-4D1E-94F3-AC83F031C944}" dt="2025-06-23T11:52:11.170" v="77" actId="20577"/>
          <ac:spMkLst>
            <pc:docMk/>
            <pc:sldMk cId="850285596" sldId="298"/>
            <ac:spMk id="7" creationId="{CEC3EE5C-2151-8258-F1DF-0D2AE16A9341}"/>
          </ac:spMkLst>
        </pc:spChg>
        <pc:picChg chg="mod">
          <ac:chgData name="Therese Nilsson" userId="3368da33-155c-4569-99b8-1d1203bca4d4" providerId="ADAL" clId="{39F194EC-A789-4D1E-94F3-AC83F031C944}" dt="2025-06-23T15:20:05.138" v="751" actId="1076"/>
          <ac:picMkLst>
            <pc:docMk/>
            <pc:sldMk cId="850285596" sldId="298"/>
            <ac:picMk id="4" creationId="{70D50908-C966-BEA6-E540-02C7BEB8331C}"/>
          </ac:picMkLst>
        </pc:picChg>
        <pc:picChg chg="add mod">
          <ac:chgData name="Therese Nilsson" userId="3368da33-155c-4569-99b8-1d1203bca4d4" providerId="ADAL" clId="{39F194EC-A789-4D1E-94F3-AC83F031C944}" dt="2025-06-23T15:20:08.091" v="752"/>
          <ac:picMkLst>
            <pc:docMk/>
            <pc:sldMk cId="850285596" sldId="298"/>
            <ac:picMk id="6" creationId="{2B0DA119-BDAF-0305-24A4-C24D05EC651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0ACD5-5EB9-4DD2-8D4C-5326E51EAADE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86A7C-01A8-4F9B-92FF-F0F844F139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3434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094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6361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152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2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520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60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586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190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872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00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393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16E9B-D8B3-497D-9978-33CB515ABDC5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DC0E-A0B7-4DEA-9009-A3558987D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577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hyperlink" Target="https://forms.office.com/e/0MyMDVnb3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9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hyperlink" Target="https://forms.office.com/e/0MyMDVnb3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herese.nilsson@soderhamn.se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s://forms.office.com/e/0MyMDVnb3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hyperlink" Target="https://forms.office.com/e/0MyMDVnb3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eg"/><Relationship Id="rId7" Type="http://schemas.openxmlformats.org/officeDocument/2006/relationships/image" Target="../media/image6.jpeg"/><Relationship Id="rId2" Type="http://schemas.openxmlformats.org/officeDocument/2006/relationships/hyperlink" Target="https://forms.office.com/e/0MyMDVnb3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6.jpeg"/><Relationship Id="rId2" Type="http://schemas.openxmlformats.org/officeDocument/2006/relationships/hyperlink" Target="https://forms.office.com/e/j71J62riL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7.png"/><Relationship Id="rId7" Type="http://schemas.openxmlformats.org/officeDocument/2006/relationships/image" Target="../media/image16.jpeg"/><Relationship Id="rId2" Type="http://schemas.openxmlformats.org/officeDocument/2006/relationships/hyperlink" Target="https://forms.office.com/e/0MyMDVnb3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4634754-6337-B6AC-487C-D1FA5BF1B972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8D52BE-052B-899F-5293-4997E9304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16" y="2843561"/>
            <a:ext cx="5773634" cy="799327"/>
          </a:xfrm>
        </p:spPr>
        <p:txBody>
          <a:bodyPr/>
          <a:lstStyle/>
          <a:p>
            <a:r>
              <a:rPr lang="sv-SE" b="1" cap="all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SommarKUL</a:t>
            </a:r>
            <a:r>
              <a:rPr lang="sv-SE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2025!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CBD40C-8835-8ECA-6033-34C6BBF67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936532"/>
            <a:ext cx="5143500" cy="2207683"/>
          </a:xfrm>
        </p:spPr>
        <p:txBody>
          <a:bodyPr>
            <a:norm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Aktiviteter och evenemang anpassade för personer inom LSS och socialpsykiatri i Söderhamn.</a:t>
            </a:r>
            <a:br>
              <a:rPr lang="sv-SE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v-SE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Juli- Augusti 2025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7E30D88-50FA-DC84-D600-44812978C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287" y="7553476"/>
            <a:ext cx="1665426" cy="5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19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23A99-0FAD-6011-E585-BC29037AA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1E968F81-27B2-2E16-9EF3-82C8E33F2FBE}"/>
              </a:ext>
            </a:extLst>
          </p:cNvPr>
          <p:cNvSpPr txBox="1">
            <a:spLocks/>
          </p:cNvSpPr>
          <p:nvPr/>
        </p:nvSpPr>
        <p:spPr>
          <a:xfrm>
            <a:off x="470923" y="4202307"/>
            <a:ext cx="2739002" cy="45545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296000" rIns="108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endParaRPr lang="sv-SE" sz="3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70000"/>
              </a:lnSpc>
            </a:pPr>
            <a:endParaRPr lang="sv-SE" sz="3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7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Onsdag 6 augusti </a:t>
            </a:r>
          </a:p>
          <a:p>
            <a:pPr>
              <a:lnSpc>
                <a:spcPct val="7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kl. 14.00-15.00</a:t>
            </a:r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Plats: Västra Bergets grillplats</a:t>
            </a:r>
            <a:b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3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0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Samling vid sjukhusets huvudentré för gemensam promenad till grillplatsen.</a:t>
            </a: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Senast 30 Juni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r>
              <a:rPr lang="sv-SE" sz="11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2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eller scanna QR-kod.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endParaRPr lang="sv-SE" sz="1100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56E92AB-ADA8-52CA-E3CD-100C61C9A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441" y="4407782"/>
            <a:ext cx="1268980" cy="126705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29F807-222A-92BC-F26E-C7763611C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167" y="3470920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3200" b="1" cap="all">
                <a:solidFill>
                  <a:srgbClr val="AB9A8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Grilla på västra berget</a:t>
            </a:r>
            <a:endParaRPr lang="sv-SE" sz="3200" b="1" i="0" cap="all">
              <a:solidFill>
                <a:srgbClr val="AB9A87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9E9FD22-C48D-C221-5FB2-783E3554A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lIns="180000" tIns="180000" rIns="180000" bIns="180000">
            <a:noAutofit/>
          </a:bodyPr>
          <a:lstStyle/>
          <a:p>
            <a:pPr algn="l" fontAlgn="base">
              <a:lnSpc>
                <a:spcPct val="100000"/>
              </a:lnSpc>
            </a:pPr>
            <a: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Välkommen ut till en härlig eftermiddag på Västra Berget!</a:t>
            </a:r>
          </a:p>
          <a:p>
            <a:pPr algn="l"/>
            <a:r>
              <a:rPr lang="sv-SE" sz="1100" b="0" i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Här kan vi </a:t>
            </a:r>
            <a:r>
              <a:rPr lang="sv-SE" sz="11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där vi kan njuta av skogen mitt i stan, vara tillsammans och grilla korv.</a:t>
            </a:r>
          </a:p>
          <a:p>
            <a:pPr algn="l" fontAlgn="base"/>
            <a:r>
              <a:rPr lang="sv-SE" sz="11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 att veta!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Kläder efter väder.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 bjuder på korv med bröd.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Anmäla dig/er och informera om eventuella allergier.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Observera att på evenemanget gäller den egna försäkringen.</a:t>
            </a:r>
          </a:p>
          <a:p>
            <a:pPr algn="l" fontAlgn="base"/>
            <a:endParaRPr lang="sv-SE" sz="110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Varmt välkommen!</a:t>
            </a:r>
          </a:p>
          <a:p>
            <a:pPr algn="l" fontAlgn="base"/>
            <a:r>
              <a:rPr lang="sv-SE" sz="1100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Carina och Camilla!</a:t>
            </a:r>
          </a:p>
          <a:p>
            <a:pPr algn="l" fontAlgn="base"/>
            <a:endParaRPr lang="sv-SE" sz="110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br>
              <a:rPr lang="sv-SE" sz="1100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100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61F560D-086E-AC48-1294-DFC1F1962466}"/>
              </a:ext>
            </a:extLst>
          </p:cNvPr>
          <p:cNvSpPr/>
          <p:nvPr/>
        </p:nvSpPr>
        <p:spPr>
          <a:xfrm>
            <a:off x="505867" y="382550"/>
            <a:ext cx="5871913" cy="2727628"/>
          </a:xfrm>
          <a:prstGeom prst="rect">
            <a:avLst/>
          </a:prstGeom>
          <a:solidFill>
            <a:srgbClr val="C5B5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4" descr="Västra berget — Naturkartan">
            <a:extLst>
              <a:ext uri="{FF2B5EF4-FFF2-40B4-BE49-F238E27FC236}">
                <a16:creationId xmlns:a16="http://schemas.microsoft.com/office/drawing/2014/main" id="{CF173D91-CB78-7034-1FC5-5E73D676A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730" y="387122"/>
            <a:ext cx="4092025" cy="272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tartsida Studieförbundet Vuxenskolan">
            <a:extLst>
              <a:ext uri="{FF2B5EF4-FFF2-40B4-BE49-F238E27FC236}">
                <a16:creationId xmlns:a16="http://schemas.microsoft.com/office/drawing/2014/main" id="{BBEA03A3-E0D6-F633-74D0-6A8813ABA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42" y="7872010"/>
            <a:ext cx="1775460" cy="54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B2190208-D8E8-205D-4DE0-DA67CA724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75090" y="5634503"/>
            <a:ext cx="571500" cy="571500"/>
          </a:xfrm>
          <a:prstGeom prst="rect">
            <a:avLst/>
          </a:prstGeom>
        </p:spPr>
      </p:pic>
      <p:pic>
        <p:nvPicPr>
          <p:cNvPr id="5" name="Bildobjekt 4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7B9CB780-E718-E9B0-1D83-4D78D76964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48" y="8005612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70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9B287-E408-85E4-4005-74B8C50CB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88C9DCC2-AEA8-1D49-A049-F7FFC2D3CB0B}"/>
              </a:ext>
            </a:extLst>
          </p:cNvPr>
          <p:cNvSpPr txBox="1">
            <a:spLocks/>
          </p:cNvSpPr>
          <p:nvPr/>
        </p:nvSpPr>
        <p:spPr>
          <a:xfrm>
            <a:off x="470923" y="4202307"/>
            <a:ext cx="2739002" cy="4559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296000" rIns="108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endParaRPr lang="sv-SE" sz="12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7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Fredag 8 augusti</a:t>
            </a:r>
          </a:p>
          <a:p>
            <a:pPr>
              <a:lnSpc>
                <a:spcPct val="7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kl. 11.00-15.00</a:t>
            </a:r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Plats: </a:t>
            </a:r>
            <a:r>
              <a:rPr lang="sv-SE" sz="1100" dirty="0" err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Stenö</a:t>
            </a:r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havsbad &amp; camping</a:t>
            </a:r>
            <a:b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 err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Stenövägen</a:t>
            </a:r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130, </a:t>
            </a:r>
            <a:r>
              <a:rPr lang="sv-SE" sz="1100" dirty="0" err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Sandarne</a:t>
            </a:r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00000"/>
              </a:lnSpc>
            </a:pP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Senast 30 Juni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2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eller scanna QR-kod.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sv-SE" sz="1100" dirty="0"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endParaRPr lang="sv-SE" sz="1100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FC96112E-4631-BB96-7045-D059FC7A3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003" y="4394893"/>
            <a:ext cx="1272841" cy="127477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96487D8-4E7D-207B-BF81-8D51D8917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167" y="3470920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3400" b="1" cap="all">
                <a:solidFill>
                  <a:srgbClr val="6257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Sommarfest på </a:t>
            </a:r>
            <a:r>
              <a:rPr lang="sv-SE" sz="3400" b="1" cap="all" err="1">
                <a:solidFill>
                  <a:srgbClr val="6257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Stenö</a:t>
            </a:r>
            <a:endParaRPr lang="sv-SE" sz="3400" b="1" i="0" cap="all">
              <a:solidFill>
                <a:srgbClr val="62575A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F36F6F-3215-B447-11E2-41212640F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vert="horz" lIns="180000" tIns="180000" rIns="180000" bIns="180000" rtlCol="0" anchor="t">
            <a:noAutofit/>
          </a:bodyPr>
          <a:lstStyle/>
          <a:p>
            <a:pPr algn="l" fontAlgn="base"/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Kom och var med på sommarfest!</a:t>
            </a:r>
            <a:br>
              <a:rPr lang="sv-SE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Stenös</a:t>
            </a:r>
            <a:r>
              <a:rPr lang="sv-SE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Vänner bjuder in till sommarfest.</a:t>
            </a:r>
          </a:p>
          <a:p>
            <a:pPr algn="l" fontAlgn="base"/>
            <a:r>
              <a:rPr lang="sv-SE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Aktiviteter på stranden, </a:t>
            </a:r>
            <a:r>
              <a:rPr lang="sv-SE" sz="11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padel</a:t>
            </a:r>
            <a:r>
              <a:rPr lang="sv-SE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och minigolf.</a:t>
            </a:r>
          </a:p>
          <a:p>
            <a:pPr algn="l" fontAlgn="base"/>
            <a:r>
              <a:rPr lang="sv-SE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Du bjuds på lunch och glass.</a:t>
            </a:r>
          </a:p>
          <a:p>
            <a:pPr algn="l" fontAlgn="base">
              <a:tabLst>
                <a:tab pos="714375" algn="l"/>
              </a:tabLst>
            </a:pPr>
            <a:endParaRPr lang="sv-SE" sz="1100" b="0" i="0" dirty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 i="0" dirty="0">
                <a:solidFill>
                  <a:srgbClr val="242424"/>
                </a:solidFill>
                <a:effectLst/>
                <a:latin typeface="Open Sans"/>
                <a:ea typeface="Open Sans"/>
                <a:cs typeface="Open Sans"/>
              </a:rPr>
              <a:t>Bra att veta!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Kläder efter väder och aktivitet.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Observera att på evenemanget gäller den egna försäkringen.</a:t>
            </a:r>
          </a:p>
          <a:p>
            <a:pPr algn="l" fontAlgn="base"/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 dirty="0">
                <a:latin typeface="Open Sans"/>
                <a:ea typeface="Open Sans"/>
                <a:cs typeface="Open Sans"/>
              </a:rPr>
              <a:t>Varmt välkommen!</a:t>
            </a:r>
          </a:p>
          <a:p>
            <a:pPr algn="l" fontAlgn="base"/>
            <a:r>
              <a:rPr lang="sv-SE" sz="1100" i="0" dirty="0" err="1">
                <a:solidFill>
                  <a:srgbClr val="242424"/>
                </a:solidFill>
                <a:effectLst/>
                <a:latin typeface="Open Sans"/>
                <a:ea typeface="Open Sans"/>
                <a:cs typeface="Open Sans"/>
              </a:rPr>
              <a:t>Stenös</a:t>
            </a:r>
            <a:r>
              <a:rPr lang="sv-SE" sz="1100" i="0" dirty="0">
                <a:solidFill>
                  <a:srgbClr val="242424"/>
                </a:solidFill>
                <a:effectLst/>
                <a:latin typeface="Open Sans"/>
                <a:ea typeface="Open Sans"/>
                <a:cs typeface="Open Sans"/>
              </a:rPr>
              <a:t> Vänner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DF6A7FD-EB6B-3C07-54B7-2446B50B56B0}"/>
              </a:ext>
            </a:extLst>
          </p:cNvPr>
          <p:cNvSpPr/>
          <p:nvPr/>
        </p:nvSpPr>
        <p:spPr>
          <a:xfrm>
            <a:off x="505867" y="382550"/>
            <a:ext cx="5871913" cy="2727628"/>
          </a:xfrm>
          <a:prstGeom prst="rect">
            <a:avLst/>
          </a:prstGeom>
          <a:solidFill>
            <a:srgbClr val="D1C4C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8FD1"/>
              </a:solidFill>
            </a:endParaRPr>
          </a:p>
        </p:txBody>
      </p:sp>
      <p:pic>
        <p:nvPicPr>
          <p:cNvPr id="9" name="Picture 2" descr="Evenemang i Söderhamns Kommun | Stenös Vänner har säsongsavslutning den 11  augusti med början kl 13.00 | Facebook">
            <a:extLst>
              <a:ext uri="{FF2B5EF4-FFF2-40B4-BE49-F238E27FC236}">
                <a16:creationId xmlns:a16="http://schemas.microsoft.com/office/drawing/2014/main" id="{F3CC80C1-2762-6C43-E606-617A40A12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337" y="7645834"/>
            <a:ext cx="1030466" cy="96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tenö havsbad - Sveriges upplevelseguide - Visit Sweden">
            <a:extLst>
              <a:ext uri="{FF2B5EF4-FFF2-40B4-BE49-F238E27FC236}">
                <a16:creationId xmlns:a16="http://schemas.microsoft.com/office/drawing/2014/main" id="{A77CA6EC-E91E-A8AC-3C31-9269FBB97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195" y="382550"/>
            <a:ext cx="4091442" cy="272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BFA77C6E-2428-E333-3193-8B426382C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24144" y="5383918"/>
            <a:ext cx="571500" cy="571500"/>
          </a:xfrm>
          <a:prstGeom prst="rect">
            <a:avLst/>
          </a:prstGeom>
        </p:spPr>
      </p:pic>
      <p:pic>
        <p:nvPicPr>
          <p:cNvPr id="5" name="Bildobjekt 4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F9E9D246-BD37-7488-D90C-E8ECE9D03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48" y="8005612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90D5F-494F-7069-8698-1171CEECA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9C908077-C116-8724-BC8F-321740D194DB}"/>
              </a:ext>
            </a:extLst>
          </p:cNvPr>
          <p:cNvSpPr txBox="1">
            <a:spLocks/>
          </p:cNvSpPr>
          <p:nvPr/>
        </p:nvSpPr>
        <p:spPr>
          <a:xfrm>
            <a:off x="470923" y="4202307"/>
            <a:ext cx="2739002" cy="4528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296000" rIns="108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200" b="1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70000"/>
              </a:lnSpc>
            </a:pPr>
            <a:endParaRPr lang="sv-SE" sz="1200" b="1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70000"/>
              </a:lnSpc>
            </a:pPr>
            <a: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Sommartider i butiken</a:t>
            </a:r>
            <a:b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Tisdagar kl. 10.00-16.30</a:t>
            </a:r>
          </a:p>
          <a:p>
            <a:pPr>
              <a:lnSpc>
                <a:spcPct val="70000"/>
              </a:lnSpc>
            </a:pPr>
            <a: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Onsdagar kl. 10.00-16.30</a:t>
            </a:r>
          </a:p>
          <a:p>
            <a:pPr>
              <a:lnSpc>
                <a:spcPct val="70000"/>
              </a:lnSpc>
            </a:pPr>
            <a: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Torsdagar kl. 10.00-16.30</a:t>
            </a:r>
          </a:p>
          <a:p>
            <a:pPr>
              <a:lnSpc>
                <a:spcPct val="70000"/>
              </a:lnSpc>
            </a:pPr>
            <a:endParaRPr lang="sv-SE" sz="1200" b="1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/>
            <a:b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Plats: Köpmangatan 25, Söderhamn</a:t>
            </a:r>
          </a:p>
          <a:p>
            <a:pPr fontAlgn="base"/>
            <a:endParaRPr lang="sv-SE" sz="110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31BC31D-BA7F-6804-8B1F-D9BF11390D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1427"/>
          <a:stretch/>
        </p:blipFill>
        <p:spPr>
          <a:xfrm>
            <a:off x="1225965" y="4496704"/>
            <a:ext cx="1281558" cy="1297191"/>
          </a:xfrm>
          <a:prstGeom prst="rect">
            <a:avLst/>
          </a:prstGeom>
        </p:spPr>
      </p:pic>
      <p:pic>
        <p:nvPicPr>
          <p:cNvPr id="4" name="Bildobjekt 3" descr="En bild som visar text, byggnad, mark, utomhus&#10;&#10;Automatiskt genererad beskrivning">
            <a:extLst>
              <a:ext uri="{FF2B5EF4-FFF2-40B4-BE49-F238E27FC236}">
                <a16:creationId xmlns:a16="http://schemas.microsoft.com/office/drawing/2014/main" id="{6E8235FD-ABD5-9F07-58EE-B406EAB1E2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 t="19943" r="1" b="23814"/>
          <a:stretch/>
        </p:blipFill>
        <p:spPr>
          <a:xfrm>
            <a:off x="509669" y="375804"/>
            <a:ext cx="5871913" cy="27343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8DF6A23-B4C9-ED80-160E-BA2E0D09D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167" y="3470920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2800" b="1" cap="all">
                <a:solidFill>
                  <a:srgbClr val="0CB2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Alla får låna! Allt är gratis!</a:t>
            </a:r>
            <a:endParaRPr lang="sv-SE" sz="2800" b="1" i="0" cap="all">
              <a:solidFill>
                <a:srgbClr val="0CB21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AFE0509-217D-E3CB-2C8C-692CBD2A0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lIns="180000" tIns="180000" rIns="180000" bIns="180000">
            <a:noAutofit/>
          </a:bodyPr>
          <a:lstStyle/>
          <a:p>
            <a:pPr algn="l" fontAlgn="base"/>
            <a:r>
              <a:rPr lang="sv-SE" sz="12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Välkommen att komma och låna sport och fritidsprylar! 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Låna sport och fritidsprylar gratis prylar gratis för en aktiv, på egen hand eller tillsammans med dina vänner.</a:t>
            </a:r>
            <a:endParaRPr lang="sv-SE" sz="1100" b="0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 att veta!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 lånar på ditt namn och telefonnummer.</a:t>
            </a:r>
          </a:p>
          <a:p>
            <a:pPr algn="l" fontAlgn="base"/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Alla får låna.</a:t>
            </a:r>
            <a:b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Allt är gratis.</a:t>
            </a:r>
            <a:b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Återbruk är schysst för miljön.</a:t>
            </a:r>
          </a:p>
          <a:p>
            <a:pPr algn="l" fontAlgn="base"/>
            <a:endParaRPr lang="sv-SE" sz="110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Varmt välkommen!</a:t>
            </a:r>
          </a:p>
          <a:p>
            <a:pPr algn="l" fontAlgn="base"/>
            <a:r>
              <a:rPr lang="sv-SE" sz="1100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Fritidsbanken Söderhamn</a:t>
            </a:r>
          </a:p>
        </p:txBody>
      </p:sp>
      <p:pic>
        <p:nvPicPr>
          <p:cNvPr id="8" name="Bildobjekt 7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61C32BA4-EDD9-5090-EF53-317F0EED0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800" y="7954541"/>
            <a:ext cx="990600" cy="56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49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FD314-DD97-B775-E6D6-34CE5C794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4A089E6-81D5-02D1-C3D5-7301821583B4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04C81BB-3B67-2F8E-1634-A0092141D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16" y="2843561"/>
            <a:ext cx="5773634" cy="799327"/>
          </a:xfrm>
        </p:spPr>
        <p:txBody>
          <a:bodyPr>
            <a:normAutofit fontScale="90000"/>
          </a:bodyPr>
          <a:lstStyle/>
          <a:p>
            <a:r>
              <a:rPr lang="sv-SE" sz="3000" b="1" cap="all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 önska dig </a:t>
            </a:r>
            <a:br>
              <a:rPr lang="sv-SE" sz="3000" b="1" cap="all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3000" b="1" cap="all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aktiv sommar!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6BCE1FC-9DE4-695F-1B92-35CF5D040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936532"/>
            <a:ext cx="5143500" cy="22076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Frågor kan besvaras av:</a:t>
            </a:r>
          </a:p>
          <a:p>
            <a:endParaRPr lang="sv-SE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v-SE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Therese Nilsson</a:t>
            </a:r>
          </a:p>
          <a:p>
            <a:r>
              <a:rPr lang="sv-SE" sz="16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therese.nilsson@soderhamn.se</a:t>
            </a:r>
          </a:p>
          <a:p>
            <a:endParaRPr lang="sv-SE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v-SE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D253791-9567-E2FF-A5FE-469A9911A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287" y="7553476"/>
            <a:ext cx="1665426" cy="5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63AB12-9FA0-430B-54D2-B4EA9E9FB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4008D7-C301-2553-3428-E5F4B886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492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00F55-8EB0-5D02-46B5-8A7D1B598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22B236-D204-4822-EFBF-D99C2DEFF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233" y="863059"/>
            <a:ext cx="5908752" cy="645108"/>
          </a:xfrm>
        </p:spPr>
        <p:txBody>
          <a:bodyPr anchor="t">
            <a:normAutofit/>
          </a:bodyPr>
          <a:lstStyle/>
          <a:p>
            <a:pPr algn="l"/>
            <a:r>
              <a:rPr lang="sv-SE" sz="3000" b="1" dirty="0">
                <a:solidFill>
                  <a:srgbClr val="FF82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Äntligen är sommaren här!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32E87F1-3703-CBCD-1DB8-97337962A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233" y="1600828"/>
            <a:ext cx="5778123" cy="703679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SOMMARKUL är till för dig som har stöd eller boende inom LLS eller socialpsykiatrin inom Söderhamns kommun.</a:t>
            </a: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SOMMARKUL´S häfte ger dig information om olika aktiviteter och evenemang som du är välkommen att delta i under sommaren 2025. </a:t>
            </a: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SOMMARKUL innehåller flera olika aktiviteter som till exempel prova på fotboll, badresa, Hänga på Verkstäderna eller grilla korv på en skogspromenad</a:t>
            </a:r>
          </a:p>
          <a:p>
            <a:pPr algn="l">
              <a:lnSpc>
                <a:spcPct val="120000"/>
              </a:lnSpc>
            </a:pP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sv-SE" sz="950" b="1" dirty="0">
                <a:latin typeface="Open Sans"/>
                <a:ea typeface="Open Sans"/>
                <a:cs typeface="Open Sans"/>
              </a:rPr>
              <a:t>Aktiviteterna</a:t>
            </a:r>
            <a:br>
              <a:rPr lang="sv-SE" sz="950" b="1" dirty="0">
                <a:latin typeface="Open Sans"/>
                <a:ea typeface="Open Sans"/>
                <a:cs typeface="Open Sans"/>
              </a:rPr>
            </a:br>
            <a:r>
              <a:rPr lang="sv-SE" sz="950" dirty="0">
                <a:latin typeface="Open Sans"/>
                <a:ea typeface="Open Sans"/>
                <a:cs typeface="Open Sans"/>
              </a:rPr>
              <a:t>Aktiviteterna genomförs av föreningar eller studieförbund.</a:t>
            </a:r>
            <a:endParaRPr lang="sv-SE" dirty="0"/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Om du har behov av ledsagning så behöver din ledsagare följa med på aktiviteten.</a:t>
            </a: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Ledsagare följer med kostnadsfritt på alla aktiviteter och förutsätts att deltaga i aktivitet om personen man medföljer behöver hjälp.</a:t>
            </a: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Mer information finns när du bläddrar i häftet. </a:t>
            </a:r>
            <a:br>
              <a:rPr lang="sv-SE" sz="9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sv-SE" sz="950" b="1">
                <a:latin typeface="Open Sans"/>
                <a:ea typeface="Open Sans"/>
                <a:cs typeface="Open Sans"/>
              </a:rPr>
              <a:t>Kostnad och betalning</a:t>
            </a:r>
            <a:endParaRPr lang="sv-SE" sz="950">
              <a:latin typeface="Open Sans"/>
              <a:ea typeface="Open Sans"/>
              <a:cs typeface="Segoe UI"/>
            </a:endParaRP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Deltagande är kostnadsfritt under 2025</a:t>
            </a:r>
            <a:br>
              <a:rPr lang="sv-SE" sz="950" dirty="0">
                <a:latin typeface="Open Sans"/>
                <a:ea typeface="Open Sans"/>
                <a:cs typeface="Open Sans"/>
              </a:rPr>
            </a:br>
            <a:br>
              <a:rPr lang="sv-SE" sz="9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950" b="0" i="0" dirty="0">
                <a:solidFill>
                  <a:srgbClr val="000000"/>
                </a:solidFill>
                <a:effectLst/>
                <a:latin typeface="Open Sans"/>
                <a:ea typeface="Open Sans"/>
                <a:cs typeface="Segoe UI"/>
              </a:rPr>
              <a:t>Men det är viktigt att du anmäler dig innan och att du meddelar om du inte kommer till en anmäld aktivitet</a:t>
            </a:r>
            <a:endParaRPr lang="sv-SE" sz="950">
              <a:latin typeface="Open Sans"/>
              <a:ea typeface="Open Sans"/>
              <a:cs typeface="Segoe UI"/>
            </a:endParaRPr>
          </a:p>
          <a:p>
            <a:pPr algn="l">
              <a:lnSpc>
                <a:spcPct val="120000"/>
              </a:lnSpc>
            </a:pPr>
            <a:endParaRPr lang="sv-SE" sz="950" b="1" dirty="0">
              <a:latin typeface="Open Sans"/>
              <a:ea typeface="Open Sans"/>
              <a:cs typeface="Open Sans"/>
            </a:endParaRPr>
          </a:p>
          <a:p>
            <a:pPr algn="l">
              <a:lnSpc>
                <a:spcPct val="120000"/>
              </a:lnSpc>
            </a:pPr>
            <a:r>
              <a:rPr lang="sv-SE" sz="950" b="1" dirty="0">
                <a:latin typeface="Open Sans"/>
                <a:ea typeface="Open Sans"/>
                <a:cs typeface="Open Sans"/>
              </a:rPr>
              <a:t>Intresseanmälan</a:t>
            </a:r>
            <a:br>
              <a:rPr lang="sv-SE" sz="950" dirty="0">
                <a:latin typeface="Open Sans"/>
                <a:ea typeface="Open Sans"/>
                <a:cs typeface="Open Sans"/>
              </a:rPr>
            </a:br>
            <a:r>
              <a:rPr lang="sv-SE" sz="950" dirty="0">
                <a:latin typeface="Open Sans"/>
                <a:ea typeface="Open Sans"/>
                <a:cs typeface="Open Sans"/>
              </a:rPr>
              <a:t>Du anmäler dig till de aktiviteter du önskar att delta i. Välj gärna flera aktiviteter!</a:t>
            </a:r>
            <a:br>
              <a:rPr lang="sv-SE" sz="9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950" dirty="0">
                <a:latin typeface="Open Sans"/>
                <a:ea typeface="Open Sans"/>
                <a:cs typeface="Open Sans"/>
              </a:rPr>
              <a:t>Fyll i dina önskemål i länken som finns i häftet eller via </a:t>
            </a:r>
            <a:r>
              <a:rPr lang="sv-SE" sz="950" dirty="0" err="1">
                <a:latin typeface="Open Sans"/>
                <a:ea typeface="Open Sans"/>
                <a:cs typeface="Open Sans"/>
              </a:rPr>
              <a:t>qr-koden</a:t>
            </a:r>
            <a:r>
              <a:rPr lang="sv-SE" sz="950" dirty="0">
                <a:latin typeface="Open Sans"/>
                <a:ea typeface="Open Sans"/>
                <a:cs typeface="Open Sans"/>
              </a:rPr>
              <a:t> och skicka in den senast 30 juni. </a:t>
            </a:r>
            <a:endParaRPr lang="sv-SE" sz="9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Aktiviteter med för få anmälningar kommer inte att genomföras.</a:t>
            </a:r>
          </a:p>
          <a:p>
            <a:pPr algn="l">
              <a:lnSpc>
                <a:spcPct val="120000"/>
              </a:lnSpc>
            </a:pPr>
            <a:r>
              <a:rPr lang="sv-SE" sz="950" dirty="0" err="1">
                <a:latin typeface="Open Sans"/>
                <a:ea typeface="Open Sans"/>
                <a:cs typeface="Open Sans"/>
              </a:rPr>
              <a:t>Ev</a:t>
            </a:r>
            <a:r>
              <a:rPr lang="sv-SE" sz="950" dirty="0">
                <a:latin typeface="Open Sans"/>
                <a:ea typeface="Open Sans"/>
                <a:cs typeface="Open Sans"/>
              </a:rPr>
              <a:t> avanmälan görs så snart som möjligt till </a:t>
            </a:r>
            <a:r>
              <a:rPr lang="sv-SE" sz="950" dirty="0">
                <a:latin typeface="Open Sans"/>
                <a:ea typeface="Open Sans"/>
                <a:cs typeface="Open Sans"/>
                <a:hlinkClick r:id="rId2"/>
              </a:rPr>
              <a:t>therese.nilsson@soderhamn.se</a:t>
            </a:r>
            <a:r>
              <a:rPr lang="sv-SE" sz="950" dirty="0">
                <a:latin typeface="Open Sans"/>
                <a:ea typeface="Open Sans"/>
                <a:cs typeface="Open Sans"/>
              </a:rPr>
              <a:t> viktigt att man också meddelar vilken aktivitet man avanmäler sig till så vi kan förmedla till arrangör.</a:t>
            </a:r>
          </a:p>
          <a:p>
            <a:pPr algn="l">
              <a:lnSpc>
                <a:spcPct val="120000"/>
              </a:lnSpc>
            </a:pPr>
            <a:endParaRPr lang="sv-SE" sz="950" dirty="0">
              <a:latin typeface="Open Sans"/>
              <a:ea typeface="Open Sans"/>
              <a:cs typeface="Open Sans"/>
            </a:endParaRPr>
          </a:p>
          <a:p>
            <a:pPr algn="l">
              <a:lnSpc>
                <a:spcPct val="120000"/>
              </a:lnSpc>
            </a:pPr>
            <a:r>
              <a:rPr lang="sv-SE" sz="950" b="1" dirty="0">
                <a:latin typeface="Open Sans"/>
                <a:ea typeface="Open Sans"/>
                <a:cs typeface="Open Sans"/>
              </a:rPr>
              <a:t>Hoppas vi ses i sommar!</a:t>
            </a:r>
          </a:p>
          <a:p>
            <a:pPr algn="l">
              <a:lnSpc>
                <a:spcPct val="120000"/>
              </a:lnSpc>
            </a:pPr>
            <a:r>
              <a:rPr lang="sv-SE" sz="950" dirty="0">
                <a:latin typeface="Open Sans"/>
                <a:ea typeface="Open Sans"/>
                <a:cs typeface="Open Sans"/>
              </a:rPr>
              <a:t>Söderhamns kommun och det lokala föreningslivet</a:t>
            </a:r>
          </a:p>
        </p:txBody>
      </p:sp>
    </p:spTree>
    <p:extLst>
      <p:ext uri="{BB962C8B-B14F-4D97-AF65-F5344CB8AC3E}">
        <p14:creationId xmlns:p14="http://schemas.microsoft.com/office/powerpoint/2010/main" val="1363181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27AE-CF37-CA98-4338-B22ADE61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A69D53-2BDF-503A-0F08-D82E22DE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624" y="432560"/>
            <a:ext cx="5908752" cy="486888"/>
          </a:xfrm>
        </p:spPr>
        <p:txBody>
          <a:bodyPr anchor="t">
            <a:normAutofit/>
          </a:bodyPr>
          <a:lstStyle/>
          <a:p>
            <a:r>
              <a:rPr lang="sv-SE" sz="2000" b="1" cap="all" dirty="0">
                <a:solidFill>
                  <a:srgbClr val="FF8200"/>
                </a:solidFill>
                <a:latin typeface="Open Sans"/>
                <a:ea typeface="Open Sans"/>
                <a:cs typeface="Open Sans"/>
              </a:rPr>
              <a:t>Sommarpassets aktivitetskalender 2025</a:t>
            </a:r>
            <a:endParaRPr lang="sv-SE" sz="2000" b="1" cap="all" dirty="0">
              <a:solidFill>
                <a:srgbClr val="FF82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6703ECB-0C6A-824E-1E2A-770B06706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45" y="1034335"/>
            <a:ext cx="5734131" cy="780486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 fontAlgn="base">
              <a:lnSpc>
                <a:spcPct val="50000"/>
              </a:lnSpc>
              <a:tabLst>
                <a:tab pos="723900" algn="l"/>
                <a:tab pos="1257300" algn="l"/>
                <a:tab pos="3683000" algn="ctr"/>
              </a:tabLst>
            </a:pPr>
            <a:r>
              <a:rPr lang="sv-SE" sz="10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		</a:t>
            </a:r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Det här låter roligt!</a:t>
            </a: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83000" algn="ctr"/>
              </a:tabLst>
            </a:pPr>
            <a:r>
              <a:rPr lang="sv-SE" sz="10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LÖPANDE</a:t>
            </a: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Måndagar		Prova på att spela fotboll	</a:t>
            </a:r>
            <a:endParaRPr lang="sv-SE" sz="950" dirty="0">
              <a:latin typeface="Open Sans"/>
              <a:ea typeface="Open Sans"/>
              <a:cs typeface="Open Sans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JULI</a:t>
            </a: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Onsdag	  9/7	Häng på Verkstäderna	</a:t>
            </a: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latin typeface="Open Sans"/>
                <a:ea typeface="Open Sans"/>
                <a:cs typeface="Open Sans"/>
              </a:rPr>
              <a:t>Onsdag	30</a:t>
            </a: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/7</a:t>
            </a:r>
            <a:r>
              <a:rPr lang="sv-SE" sz="950" dirty="0">
                <a:latin typeface="Open Sans"/>
                <a:ea typeface="Open Sans"/>
                <a:cs typeface="Open Sans"/>
              </a:rPr>
              <a:t>	Caféfika på Kvarnen  	</a:t>
            </a:r>
            <a:r>
              <a:rPr lang="sv-SE" sz="950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sv-SE" sz="950" dirty="0">
                <a:latin typeface="Open Sans"/>
                <a:ea typeface="Open Sans"/>
                <a:cs typeface="Open Sans"/>
              </a:rPr>
              <a:t> </a:t>
            </a:r>
            <a:endParaRPr lang="sv-SE" sz="950" dirty="0">
              <a:latin typeface="Open Sans"/>
              <a:ea typeface="Open Sans"/>
              <a:cs typeface="Open Sans"/>
              <a:sym typeface="Wingdings" panose="05000000000000000000" pitchFamily="2" charset="2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Torsdag 	 31/7     Baddag i Skärgården </a:t>
            </a:r>
            <a:r>
              <a:rPr lang="sv-SE" sz="1000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  	  </a:t>
            </a:r>
            <a:r>
              <a:rPr lang="sv-SE" sz="1000" dirty="0">
                <a:latin typeface="Open Sans"/>
                <a:ea typeface="Open Sans"/>
                <a:cs typeface="Open Sans"/>
              </a:rPr>
              <a:t>  </a:t>
            </a: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b="1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AUGUSTI</a:t>
            </a:r>
            <a:endParaRPr lang="sv-SE" sz="950" b="1" dirty="0">
              <a:latin typeface="Open Sans"/>
              <a:ea typeface="Open Sans"/>
              <a:cs typeface="Open Sans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Onsdag 	6/8	Grilla på Västra Berget	</a:t>
            </a: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    </a:t>
            </a:r>
            <a:r>
              <a:rPr lang="sv-SE" sz="950" dirty="0">
                <a:latin typeface="Open Sans"/>
                <a:ea typeface="Open Sans"/>
                <a:cs typeface="Open Sans"/>
              </a:rPr>
              <a:t> </a:t>
            </a:r>
            <a:endParaRPr lang="sv-SE" sz="95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Fredag 	8</a:t>
            </a: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/8</a:t>
            </a:r>
            <a:r>
              <a:rPr lang="sv-SE" sz="95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	Sommarfest på </a:t>
            </a:r>
            <a:r>
              <a:rPr lang="sv-SE" sz="95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Stenö</a:t>
            </a:r>
            <a:r>
              <a:rPr lang="sv-SE" sz="95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 	</a:t>
            </a:r>
            <a:r>
              <a:rPr lang="sv-SE" sz="950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sv-SE" sz="950" dirty="0">
                <a:latin typeface="Open Sans"/>
                <a:ea typeface="Open Sans"/>
                <a:cs typeface="Open Sans"/>
              </a:rPr>
              <a:t>     </a:t>
            </a:r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Fredag  	8/8           </a:t>
            </a:r>
            <a:r>
              <a:rPr lang="sv-SE" sz="10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Titta på fotbollsmatch </a:t>
            </a:r>
            <a:r>
              <a:rPr lang="sv-SE" sz="1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  	  </a:t>
            </a:r>
            <a:endParaRPr lang="sv-SE" sz="1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10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Onsdag 	13/8	Häng på Verkstäderna </a:t>
            </a:r>
            <a:r>
              <a:rPr lang="sv-SE" sz="1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   	</a:t>
            </a:r>
            <a:endParaRPr lang="sv-SE" dirty="0"/>
          </a:p>
          <a:p>
            <a:pPr algn="l" fontAlgn="base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Söndag 	29/8	Titta på fotbollsmatch	</a:t>
            </a:r>
            <a:r>
              <a:rPr lang="sv-SE" sz="950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 </a:t>
            </a: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solidFill>
                <a:srgbClr val="000000"/>
              </a:solidFill>
              <a:latin typeface="Open Sans"/>
              <a:ea typeface="Open Sans"/>
              <a:cs typeface="Open Sans"/>
              <a:sym typeface="Wingdings" panose="05000000000000000000" pitchFamily="2" charset="2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950" b="1" dirty="0">
                <a:latin typeface="Open Sans"/>
                <a:ea typeface="Open Sans"/>
                <a:cs typeface="Open Sans"/>
                <a:sym typeface="Wingdings" panose="05000000000000000000" pitchFamily="2" charset="2"/>
              </a:rPr>
              <a:t>SEPTEMBER</a:t>
            </a:r>
            <a:endParaRPr lang="sv-SE" sz="950" b="1" dirty="0">
              <a:latin typeface="Open Sans"/>
              <a:ea typeface="Open Sans"/>
              <a:cs typeface="Open Sans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95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endParaRPr lang="sv-SE" sz="1000" dirty="0">
              <a:latin typeface="Open Sans"/>
              <a:ea typeface="Open Sans"/>
              <a:cs typeface="Open Sans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10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Fredag 	12/9 	Titta på fotbollsmatch 	</a:t>
            </a:r>
            <a:endParaRPr lang="sv-SE" sz="10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10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Fredag 	21/9 	Titta på fotbollsmatch </a:t>
            </a:r>
            <a:endParaRPr lang="sv-SE" dirty="0"/>
          </a:p>
          <a:p>
            <a:pPr algn="l">
              <a:lnSpc>
                <a:spcPct val="45000"/>
              </a:lnSpc>
              <a:tabLst>
                <a:tab pos="723900" algn="l"/>
                <a:tab pos="1257300" algn="l"/>
                <a:tab pos="3671888" algn="ctr"/>
              </a:tabLst>
            </a:pPr>
            <a:r>
              <a:rPr lang="sv-SE" sz="10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Fredag 	27/9 	Titta på fotbollsmatch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7162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D5042-26E9-DA36-4F94-9E4ABDD70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Söderhamns FF - SFF Friends - Svenskalag.se">
            <a:extLst>
              <a:ext uri="{FF2B5EF4-FFF2-40B4-BE49-F238E27FC236}">
                <a16:creationId xmlns:a16="http://schemas.microsoft.com/office/drawing/2014/main" id="{BF31A6DF-F59D-D89F-9810-68F064ABB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6" b="14327"/>
          <a:stretch/>
        </p:blipFill>
        <p:spPr bwMode="auto">
          <a:xfrm>
            <a:off x="516334" y="365380"/>
            <a:ext cx="5861446" cy="27276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5283E43-227F-1CC9-C737-0F8F025088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" t="17171" r="314"/>
          <a:stretch/>
        </p:blipFill>
        <p:spPr>
          <a:xfrm>
            <a:off x="513098" y="359255"/>
            <a:ext cx="5861446" cy="2739878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66F21834-CBEF-1749-2187-195DFCDE46EC}"/>
              </a:ext>
            </a:extLst>
          </p:cNvPr>
          <p:cNvSpPr txBox="1">
            <a:spLocks/>
          </p:cNvSpPr>
          <p:nvPr/>
        </p:nvSpPr>
        <p:spPr>
          <a:xfrm>
            <a:off x="513098" y="4096614"/>
            <a:ext cx="2695209" cy="46463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44000" tIns="1296000" rIns="180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Måndagar kl. 18.30-19.30</a:t>
            </a: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Plats: </a:t>
            </a:r>
            <a:r>
              <a:rPr lang="sv-SE" sz="1100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Hällåsen</a:t>
            </a: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Badvallen</a:t>
            </a: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 eller Dina-hallen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80000"/>
              </a:lnSpc>
              <a:tabLst>
                <a:tab pos="415925" algn="l"/>
              </a:tabLst>
            </a:pP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4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eller scanna QR-kod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endParaRPr lang="sv-SE" sz="11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7831119-988A-CE6E-29E7-19DF8B198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5322" y="3443872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3000" b="1" cap="all">
                <a:solidFill>
                  <a:srgbClr val="103B9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Prova på att spela fotboll</a:t>
            </a:r>
            <a:endParaRPr lang="sv-SE" sz="3000" b="1" i="0" cap="all">
              <a:solidFill>
                <a:srgbClr val="103B93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A9C3389-BCCB-1923-226C-8AE5A1F362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vert="horz" lIns="180000" tIns="180000" rIns="180000" bIns="180000" rtlCol="0" anchor="t">
            <a:noAutofit/>
          </a:bodyPr>
          <a:lstStyle/>
          <a:p>
            <a:pPr algn="l" fontAlgn="base">
              <a:lnSpc>
                <a:spcPct val="10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Prova på fotboll varje måndag!</a:t>
            </a:r>
          </a:p>
          <a:p>
            <a:pPr algn="l" fontAlgn="base"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Häng med och prova på fotboll med Söderhamns Fotbollsförening. 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Är du redan spelare är du välkommen som vanligt.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Är du inte med i laget behöver du anmäla dig. </a:t>
            </a:r>
          </a:p>
          <a:p>
            <a:pPr algn="l" fontAlgn="base"/>
            <a:br>
              <a:rPr lang="sv-SE" sz="1100" i="0" dirty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b="1" i="0" dirty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 att veta!</a:t>
            </a:r>
          </a:p>
          <a:p>
            <a:pPr algn="l" fontAlgn="base">
              <a:lnSpc>
                <a:spcPct val="85000"/>
              </a:lnSpc>
            </a:pPr>
            <a:r>
              <a:rPr lang="sv-SE" sz="1100" dirty="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Kläder efter väder och för att kunna röra sig och spela fotboll.</a:t>
            </a:r>
          </a:p>
          <a:p>
            <a:pPr algn="l" fontAlgn="base">
              <a:lnSpc>
                <a:spcPct val="85000"/>
              </a:lnSpc>
            </a:pPr>
            <a:br>
              <a:rPr lang="sv-SE" sz="1100" i="0" dirty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Observera att på evenemanget gäller den egna försäkringen</a:t>
            </a:r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85000"/>
              </a:lnSpc>
            </a:pPr>
            <a:endParaRPr lang="sv-SE" sz="1100" i="0" dirty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85000"/>
              </a:lnSpc>
            </a:pPr>
            <a:endParaRPr lang="sv-SE" sz="1100" i="0" dirty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4814D4E4-3ADB-78AF-33CD-71DFBB55A20C}"/>
              </a:ext>
            </a:extLst>
          </p:cNvPr>
          <p:cNvSpPr txBox="1"/>
          <p:nvPr/>
        </p:nvSpPr>
        <p:spPr>
          <a:xfrm>
            <a:off x="3530182" y="7315292"/>
            <a:ext cx="2690728" cy="524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lnSpc>
                <a:spcPct val="85000"/>
              </a:lnSpc>
            </a:pPr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Varmt välkommen!</a:t>
            </a:r>
          </a:p>
          <a:p>
            <a:pPr fontAlgn="base">
              <a:lnSpc>
                <a:spcPct val="85000"/>
              </a:lnSpc>
            </a:pPr>
            <a:endParaRPr lang="sv-SE" sz="110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85000"/>
              </a:lnSpc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Söderhamns Fotbollsförening</a:t>
            </a:r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4" descr="Söderhamns FF">
            <a:extLst>
              <a:ext uri="{FF2B5EF4-FFF2-40B4-BE49-F238E27FC236}">
                <a16:creationId xmlns:a16="http://schemas.microsoft.com/office/drawing/2014/main" id="{49B8FA9E-86C0-4C48-0852-977DDECF4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82" y="7839731"/>
            <a:ext cx="903264" cy="90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8422642E-396B-E891-12E4-C9E396B657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868" y="4343287"/>
            <a:ext cx="1270904" cy="1270904"/>
          </a:xfrm>
          <a:prstGeom prst="rect">
            <a:avLst/>
          </a:prstGeom>
        </p:spPr>
      </p:pic>
      <p:pic>
        <p:nvPicPr>
          <p:cNvPr id="6" name="Bildobjekt 5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12C623C6-8F7B-D77C-9556-C918DBBC72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335049" y="7171159"/>
            <a:ext cx="571500" cy="571500"/>
          </a:xfrm>
          <a:prstGeom prst="rect">
            <a:avLst/>
          </a:prstGeom>
        </p:spPr>
      </p:pic>
      <p:pic>
        <p:nvPicPr>
          <p:cNvPr id="9" name="Bildobjekt 8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0878FB42-C288-A181-36A8-9A90518B5D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48" y="8005612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7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96E3F-1D22-F752-64F0-D996D0356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10BD87BE-E637-89AA-A1DE-38647D30D725}"/>
              </a:ext>
            </a:extLst>
          </p:cNvPr>
          <p:cNvSpPr txBox="1">
            <a:spLocks/>
          </p:cNvSpPr>
          <p:nvPr/>
        </p:nvSpPr>
        <p:spPr>
          <a:xfrm>
            <a:off x="505957" y="4114721"/>
            <a:ext cx="2703968" cy="46451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44000" tIns="1116000" rIns="180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sv-SE" sz="1200" b="1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Fredag 8 augusti kl. 19.00</a:t>
            </a: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Fredag 29 augusti kl. 19.30</a:t>
            </a: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Fredag  12 september kl. 19.30</a:t>
            </a: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Söndag 21 september kl.15:00</a:t>
            </a: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Söndag 27 september 16:00</a:t>
            </a: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Plats: Hälsinge Hus Arena, </a:t>
            </a:r>
            <a:r>
              <a:rPr lang="sv-SE" sz="1100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Hällåsen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80000"/>
              </a:lnSpc>
              <a:tabLst>
                <a:tab pos="415925" algn="l"/>
              </a:tabLst>
            </a:pP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Senast 30 juni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2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eller scanna QR-kod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endParaRPr lang="sv-SE" sz="1100" dirty="0">
              <a:cs typeface="Calibri"/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82260F60-65A5-93D4-5502-2FC4695A8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317" y="4326844"/>
            <a:ext cx="1267061" cy="126897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3A033F0-70CD-A739-C35F-A6808F6E5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501" y="3394669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3400" b="1" cap="all">
                <a:solidFill>
                  <a:srgbClr val="124E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Titta på fotbollsmatch</a:t>
            </a:r>
            <a:endParaRPr lang="sv-SE" sz="3400" b="1" i="0" cap="all">
              <a:solidFill>
                <a:srgbClr val="124E89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F060222-6F19-20CC-E121-605F92CA7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vert="horz" lIns="180000" tIns="180000" rIns="180000" bIns="180000" rtlCol="0" anchor="t">
            <a:noAutofit/>
          </a:bodyPr>
          <a:lstStyle/>
          <a:p>
            <a:pPr algn="l" fontAlgn="base">
              <a:lnSpc>
                <a:spcPct val="10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Titta på </a:t>
            </a:r>
            <a:r>
              <a:rPr lang="sv-SE" sz="1200" b="1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SFF´s</a:t>
            </a: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 herrar div. 3 hemmamatcher!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Kolla in en fotbollsmatch och låt dig inspireras av fina passningar, roligt spel, coola räddningar och förhoppningsvis massor med snygga mål. </a:t>
            </a: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b="1" i="0" dirty="0">
                <a:solidFill>
                  <a:srgbClr val="242424"/>
                </a:solidFill>
                <a:effectLst/>
                <a:latin typeface="Open Sans"/>
                <a:ea typeface="Open Sans"/>
                <a:cs typeface="Open Sans"/>
              </a:rPr>
              <a:t>Bra att veta!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Ditt namn kommer att stå på gästlistan i entrén om du anmäler dig.</a:t>
            </a:r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Eventuell ledsagare ingår i entrén.</a:t>
            </a:r>
          </a:p>
          <a:p>
            <a:pPr algn="l" fontAlgn="base">
              <a:lnSpc>
                <a:spcPct val="85000"/>
              </a:lnSpc>
            </a:pPr>
            <a:br>
              <a:rPr lang="sv-SE" sz="110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100" i="0" dirty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3074DCC0-D55A-C9AC-A56E-6B630119A0CC}"/>
              </a:ext>
            </a:extLst>
          </p:cNvPr>
          <p:cNvSpPr txBox="1"/>
          <p:nvPr/>
        </p:nvSpPr>
        <p:spPr>
          <a:xfrm>
            <a:off x="3518307" y="6857946"/>
            <a:ext cx="2690728" cy="52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85000"/>
              </a:lnSpc>
            </a:pPr>
            <a:r>
              <a:rPr lang="sv-SE" sz="11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Varmt välkommen!</a:t>
            </a:r>
          </a:p>
          <a:p>
            <a:pPr fontAlgn="base">
              <a:lnSpc>
                <a:spcPct val="85000"/>
              </a:lnSpc>
            </a:pPr>
            <a:endParaRPr lang="sv-SE" sz="110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85000"/>
              </a:lnSpc>
            </a:pPr>
            <a:r>
              <a:rPr lang="sv-SE" sz="1100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Söderhamns Fotbollsförening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8813E44-EBEF-0E6F-4D6B-DFAAD0E3E2A5}"/>
              </a:ext>
            </a:extLst>
          </p:cNvPr>
          <p:cNvSpPr txBox="1"/>
          <p:nvPr/>
        </p:nvSpPr>
        <p:spPr>
          <a:xfrm>
            <a:off x="8140536" y="2068709"/>
            <a:ext cx="343196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1800" b="1" i="0">
                <a:solidFill>
                  <a:srgbClr val="05050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Varje måndag!</a:t>
            </a:r>
            <a:endParaRPr lang="sv-SE" sz="1800" b="1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sv-SE" sz="1800" b="0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När: </a:t>
            </a:r>
            <a:r>
              <a:rPr lang="sv-SE" sz="18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Måndagar  	       </a:t>
            </a:r>
          </a:p>
          <a:p>
            <a:pPr algn="l" fontAlgn="base"/>
            <a:r>
              <a:rPr lang="sv-SE" sz="18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18:30-19:30</a:t>
            </a:r>
            <a:b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800" b="1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Vart: Dina-hallen eller </a:t>
            </a:r>
            <a:r>
              <a:rPr lang="sv-SE" sz="1800" b="1" i="0" err="1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Badvallen</a:t>
            </a:r>
            <a: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på </a:t>
            </a:r>
            <a:r>
              <a:rPr lang="sv-SE" sz="1800" b="1" i="0" err="1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Hällåsen</a:t>
            </a:r>
            <a:b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800" b="1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8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Är du redan spelare är du välkommen som vanligt</a:t>
            </a:r>
          </a:p>
          <a:p>
            <a:pPr algn="l" fontAlgn="base"/>
            <a:endParaRPr lang="sv-SE" sz="1800" b="1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800" b="1">
                <a:solidFill>
                  <a:srgbClr val="242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Är du inte med i laget behöver du anmäla dig. </a:t>
            </a:r>
          </a:p>
          <a:p>
            <a:pPr algn="l" fontAlgn="base"/>
            <a: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Anmäl dig i anmälningsformuläret senast 30 maj</a:t>
            </a:r>
          </a:p>
          <a:p>
            <a:pPr algn="l" fontAlgn="base"/>
            <a:endParaRPr lang="sv-SE" sz="1800" b="1" i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800" b="1" i="0">
                <a:solidFill>
                  <a:srgbClr val="24242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Kläder efter väder och för att kunna röra sig och spela fotboll.</a:t>
            </a:r>
          </a:p>
        </p:txBody>
      </p:sp>
      <p:pic>
        <p:nvPicPr>
          <p:cNvPr id="11" name="Picture 4" descr="Söderhamns FF">
            <a:extLst>
              <a:ext uri="{FF2B5EF4-FFF2-40B4-BE49-F238E27FC236}">
                <a16:creationId xmlns:a16="http://schemas.microsoft.com/office/drawing/2014/main" id="{E2589411-CD33-C19E-A523-FC5BA5930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07" y="7611334"/>
            <a:ext cx="903264" cy="90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7C588E15-5773-D2CE-5014-0EF59FB1F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28299" y="7777216"/>
            <a:ext cx="571500" cy="5715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821DEFF-DA40-67B8-2454-7AF983CD1A2E}"/>
              </a:ext>
            </a:extLst>
          </p:cNvPr>
          <p:cNvSpPr/>
          <p:nvPr/>
        </p:nvSpPr>
        <p:spPr>
          <a:xfrm>
            <a:off x="472885" y="431199"/>
            <a:ext cx="5897560" cy="2727314"/>
          </a:xfrm>
          <a:prstGeom prst="rect">
            <a:avLst/>
          </a:prstGeom>
          <a:solidFill>
            <a:srgbClr val="0065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 descr="Ingen fotobeskrivning tillgänglig.">
            <a:extLst>
              <a:ext uri="{FF2B5EF4-FFF2-40B4-BE49-F238E27FC236}">
                <a16:creationId xmlns:a16="http://schemas.microsoft.com/office/drawing/2014/main" id="{AC51F956-C293-4926-903A-873DAC35A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685" y="416940"/>
            <a:ext cx="3880630" cy="274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C7414CDC-E577-F36E-55C9-C2ACB01EBB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6" y="8079051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2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4161D-8AAF-4957-2BF6-63AA238AA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8629B691-4DA1-EE6E-C0B7-CE5C21FB1630}"/>
              </a:ext>
            </a:extLst>
          </p:cNvPr>
          <p:cNvSpPr txBox="1">
            <a:spLocks/>
          </p:cNvSpPr>
          <p:nvPr/>
        </p:nvSpPr>
        <p:spPr>
          <a:xfrm>
            <a:off x="497198" y="4035893"/>
            <a:ext cx="2712727" cy="47189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44000" tIns="1188000" rIns="180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>
              <a:ea typeface="Calibri"/>
              <a:cs typeface="Calibri"/>
            </a:endParaRPr>
          </a:p>
          <a:p>
            <a:pPr>
              <a:tabLst>
                <a:tab pos="415925" algn="l"/>
              </a:tabLst>
            </a:pPr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Onsdag 9 Juli </a:t>
            </a:r>
            <a:r>
              <a:rPr lang="sv-SE" sz="1100" b="1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kl</a:t>
            </a:r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: 13:00-15:00</a:t>
            </a:r>
            <a:endParaRPr lang="sv-SE" sz="1100" dirty="0">
              <a:latin typeface="Open Sans"/>
              <a:ea typeface="Open Sans"/>
              <a:cs typeface="Open Sans"/>
            </a:endParaRPr>
          </a:p>
          <a:p>
            <a:pPr>
              <a:tabLst>
                <a:tab pos="415925" algn="l"/>
              </a:tabLst>
            </a:pPr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Onsdag 13 augusti </a:t>
            </a:r>
            <a:r>
              <a:rPr lang="sv-SE" sz="1100" b="1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kl</a:t>
            </a:r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: 13:00-15:00</a:t>
            </a:r>
          </a:p>
          <a:p>
            <a:pPr>
              <a:lnSpc>
                <a:spcPct val="80000"/>
              </a:lnSpc>
              <a:tabLst>
                <a:tab pos="415925" algn="l"/>
              </a:tabLst>
            </a:pP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Plats: Verkstäderna, Köpmangatan 5</a:t>
            </a: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Senast 30 juni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2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eller scanna QR-kod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endParaRPr lang="sv-SE" sz="1100" dirty="0"/>
          </a:p>
        </p:txBody>
      </p:sp>
      <p:pic>
        <p:nvPicPr>
          <p:cNvPr id="5" name="Picture 4" descr="Söderhamn Verkstäder, Bordtennis – HIHS">
            <a:extLst>
              <a:ext uri="{FF2B5EF4-FFF2-40B4-BE49-F238E27FC236}">
                <a16:creationId xmlns:a16="http://schemas.microsoft.com/office/drawing/2014/main" id="{D6CE3B82-2C79-C811-9DF2-FAE1844A4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9" b="9240"/>
          <a:stretch/>
        </p:blipFill>
        <p:spPr bwMode="auto">
          <a:xfrm>
            <a:off x="505867" y="389129"/>
            <a:ext cx="5871913" cy="27255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6E41A35-9584-52AF-B943-992808D97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501" y="3383020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3200" b="1" cap="all">
                <a:solidFill>
                  <a:srgbClr val="4F5B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Häng på Verkstäderna</a:t>
            </a:r>
            <a:endParaRPr lang="sv-SE" sz="3200" b="1" i="0" cap="all">
              <a:solidFill>
                <a:srgbClr val="4F5B75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93ABCFA-FFC1-97D6-7FCF-78809D161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vert="horz" lIns="180000" tIns="180000" rIns="180000" bIns="180000" rtlCol="0" anchor="t">
            <a:noAutofit/>
          </a:bodyPr>
          <a:lstStyle/>
          <a:p>
            <a:pPr algn="l" fontAlgn="base">
              <a:lnSpc>
                <a:spcPct val="10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Häng med på aktiviteter tillsammans på Verkstäderna!</a:t>
            </a:r>
          </a:p>
          <a:p>
            <a:pPr algn="l" fontAlgn="base"/>
            <a:br>
              <a:rPr lang="sv-SE" sz="1100" b="0" i="0" dirty="0">
                <a:effectLst/>
                <a:latin typeface="Segoe UI" panose="020B0502040204020203" pitchFamily="34" charset="0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Vi pysslar i ateljén, spelar spel, biljard, sjunger i studion, tv-spel eller bara myser.</a:t>
            </a:r>
            <a:br>
              <a:rPr lang="sv-SE" sz="110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10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1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endParaRPr lang="sv-SE" sz="11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Varmt välkommen!</a:t>
            </a:r>
          </a:p>
          <a:p>
            <a:pPr algn="l" fontAlgn="base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Verkstäderna</a:t>
            </a:r>
          </a:p>
          <a:p>
            <a:pPr algn="l" fontAlgn="base"/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85000"/>
              </a:lnSpc>
            </a:pPr>
            <a:br>
              <a:rPr lang="sv-SE" sz="110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100" i="0" dirty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12" descr="Nu har Verkstäderna öppnat i sina nya lokaler: &quot;En viktig och bra signal&quot; –  Söderhamns-Kuriren">
            <a:extLst>
              <a:ext uri="{FF2B5EF4-FFF2-40B4-BE49-F238E27FC236}">
                <a16:creationId xmlns:a16="http://schemas.microsoft.com/office/drawing/2014/main" id="{D63BC7B1-60B8-D9FE-0868-E5EF7DE31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44" b="3421"/>
          <a:stretch/>
        </p:blipFill>
        <p:spPr bwMode="auto">
          <a:xfrm>
            <a:off x="501342" y="377088"/>
            <a:ext cx="5876438" cy="27376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 descr="En bild som visar Teckensnitt, logotyp, Grafik, symbol&#10;&#10;Automatiskt genererad beskrivning">
            <a:extLst>
              <a:ext uri="{FF2B5EF4-FFF2-40B4-BE49-F238E27FC236}">
                <a16:creationId xmlns:a16="http://schemas.microsoft.com/office/drawing/2014/main" id="{65195E0F-C8A9-BFC8-AB03-D67004279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61" y="7659584"/>
            <a:ext cx="1834106" cy="855014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7AA28F68-BA2C-7E6D-3A89-FBD5724AED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110" y="4215179"/>
            <a:ext cx="1270901" cy="1265124"/>
          </a:xfrm>
          <a:prstGeom prst="rect">
            <a:avLst/>
          </a:prstGeom>
        </p:spPr>
      </p:pic>
      <p:pic>
        <p:nvPicPr>
          <p:cNvPr id="8" name="Bildobjekt 7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7D235441-1183-F103-67A6-B08BAEA5D0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205432" y="6273183"/>
            <a:ext cx="571500" cy="571500"/>
          </a:xfrm>
          <a:prstGeom prst="rect">
            <a:avLst/>
          </a:prstGeom>
        </p:spPr>
      </p:pic>
      <p:pic>
        <p:nvPicPr>
          <p:cNvPr id="6" name="Bildobjekt 5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50F3A3B5-E7EF-DCF3-E9C5-91A171C670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48" y="8005612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6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88258-5F46-15CB-D635-F98A095C1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CCE9CA1C-6E1B-14B0-2BC9-94FF4C15002A}"/>
              </a:ext>
            </a:extLst>
          </p:cNvPr>
          <p:cNvSpPr txBox="1">
            <a:spLocks/>
          </p:cNvSpPr>
          <p:nvPr/>
        </p:nvSpPr>
        <p:spPr>
          <a:xfrm>
            <a:off x="470923" y="4202307"/>
            <a:ext cx="2739002" cy="4528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296000" rIns="108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2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Torsdag 31 Juli </a:t>
            </a:r>
          </a:p>
          <a:p>
            <a:pPr>
              <a:lnSpc>
                <a:spcPct val="8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kl. 10.00-16.00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b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Samling: Norra Hamngatan 43-39</a:t>
            </a:r>
          </a:p>
          <a:p>
            <a:pPr fontAlgn="base">
              <a:lnSpc>
                <a:spcPct val="100000"/>
              </a:lnSpc>
            </a:pP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Senast 30 juni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hlinkClick r:id="rId2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eller scanna QR-kod.</a:t>
            </a:r>
            <a:endParaRPr lang="sv-SE" sz="11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00000"/>
              </a:lnSpc>
              <a:tabLst>
                <a:tab pos="415925" algn="l"/>
              </a:tabLst>
            </a:pP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endParaRPr lang="sv-SE" sz="1100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17901AA-97E5-8AC9-BDB3-CE401D2CE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72" y="4394893"/>
            <a:ext cx="1270917" cy="1265132"/>
          </a:xfrm>
          <a:prstGeom prst="rect">
            <a:avLst/>
          </a:prstGeom>
        </p:spPr>
      </p:pic>
      <p:pic>
        <p:nvPicPr>
          <p:cNvPr id="5" name="Picture 2" descr="Kvällsturer med M/S Moa | Visit Söderhamn">
            <a:extLst>
              <a:ext uri="{FF2B5EF4-FFF2-40B4-BE49-F238E27FC236}">
                <a16:creationId xmlns:a16="http://schemas.microsoft.com/office/drawing/2014/main" id="{2D1D3882-C01E-093A-B81D-29A6E6E973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 b="13663"/>
          <a:stretch/>
        </p:blipFill>
        <p:spPr bwMode="auto">
          <a:xfrm>
            <a:off x="505867" y="382550"/>
            <a:ext cx="5896605" cy="27276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B7BD4B5-2308-7DC2-C027-04C0A3C25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167" y="3470920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3200" b="1" cap="all">
                <a:solidFill>
                  <a:srgbClr val="28348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Baddag i skärgården</a:t>
            </a:r>
            <a:endParaRPr lang="sv-SE" sz="3200" b="1" i="0" cap="all">
              <a:solidFill>
                <a:srgbClr val="28348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5A17D6-F609-EB6D-745C-D11BA859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vert="horz" lIns="180000" tIns="180000" rIns="180000" bIns="180000" rtlCol="0" anchor="t">
            <a:noAutofit/>
          </a:bodyPr>
          <a:lstStyle/>
          <a:p>
            <a:pPr algn="l" fontAlgn="base">
              <a:lnSpc>
                <a:spcPct val="10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Åk båt och bada!</a:t>
            </a:r>
          </a:p>
          <a:p>
            <a:pPr algn="l" fontAlgn="base"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Segoe UI"/>
                <a:ea typeface="Open Sans"/>
                <a:cs typeface="Open Sans"/>
              </a:rPr>
              <a:t>Nu har du möjlighet att följa med M/S Moa på en baddag till </a:t>
            </a:r>
            <a:r>
              <a:rPr lang="sv-SE" sz="1100" dirty="0" err="1">
                <a:solidFill>
                  <a:srgbClr val="242424"/>
                </a:solidFill>
                <a:latin typeface="Segoe UI"/>
                <a:ea typeface="Open Sans"/>
                <a:cs typeface="Open Sans"/>
              </a:rPr>
              <a:t>Orn</a:t>
            </a:r>
            <a:r>
              <a:rPr lang="sv-SE" sz="1100" dirty="0">
                <a:solidFill>
                  <a:srgbClr val="242424"/>
                </a:solidFill>
                <a:latin typeface="Segoe UI"/>
                <a:ea typeface="Open Sans"/>
                <a:cs typeface="Open Sans"/>
              </a:rPr>
              <a:t>.</a:t>
            </a:r>
            <a:br>
              <a:rPr lang="sv-SE" sz="1100" b="0" i="0" dirty="0">
                <a:effectLst/>
                <a:latin typeface="Segoe UI" panose="020B0502040204020203" pitchFamily="34" charset="0"/>
              </a:rPr>
            </a:br>
            <a:endParaRPr lang="sv-SE" sz="1100" b="0" i="0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  <a:p>
            <a:pPr algn="l" fontAlgn="base"/>
            <a:r>
              <a:rPr lang="sv-SE" sz="1100" b="1" i="0" dirty="0">
                <a:solidFill>
                  <a:srgbClr val="242424"/>
                </a:solidFill>
                <a:effectLst/>
                <a:latin typeface="Open Sans"/>
                <a:ea typeface="Open Sans"/>
                <a:cs typeface="Open Sans"/>
              </a:rPr>
              <a:t>Bra att veta!</a:t>
            </a:r>
          </a:p>
          <a:p>
            <a:pPr algn="l" fontAlgn="base"/>
            <a:r>
              <a:rPr lang="sv-SE" sz="1100" dirty="0">
                <a:latin typeface="Open Sans"/>
                <a:ea typeface="Open Sans"/>
                <a:cs typeface="Open Sans"/>
              </a:rPr>
              <a:t>Kläder efter väder samt för att både kunna vara torr och varm efter bad och båttur.</a:t>
            </a:r>
          </a:p>
          <a:p>
            <a:pPr algn="l" fontAlgn="base"/>
            <a:r>
              <a:rPr lang="sv-SE" sz="1100" dirty="0">
                <a:latin typeface="Open Sans"/>
                <a:ea typeface="Open Sans"/>
                <a:cs typeface="Open Sans"/>
              </a:rPr>
              <a:t>Observera att på evenemanget gäller den egna försäkringen.</a:t>
            </a:r>
          </a:p>
          <a:p>
            <a:pPr algn="l" fontAlgn="base"/>
            <a:r>
              <a:rPr lang="sv-SE" sz="1100" dirty="0">
                <a:latin typeface="Open Sans"/>
                <a:ea typeface="Open Sans"/>
                <a:cs typeface="Open Sans"/>
              </a:rPr>
              <a:t>Begränsat antal platser.</a:t>
            </a:r>
          </a:p>
          <a:p>
            <a:pPr algn="l" fontAlgn="base"/>
            <a:r>
              <a:rPr lang="sv-SE" sz="1100" dirty="0">
                <a:latin typeface="Open Sans"/>
                <a:ea typeface="Open Sans"/>
                <a:cs typeface="Open Sans"/>
              </a:rPr>
              <a:t>Du blir bjuden på lunch</a:t>
            </a:r>
          </a:p>
          <a:p>
            <a:pPr algn="l" fontAlgn="base"/>
            <a:endParaRPr lang="sv-SE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sv-SE" sz="1100" b="1" dirty="0">
                <a:latin typeface="Open Sans"/>
                <a:ea typeface="Open Sans"/>
                <a:cs typeface="Open Sans"/>
              </a:rPr>
              <a:t>Varmt välkommen!</a:t>
            </a:r>
          </a:p>
          <a:p>
            <a:pPr algn="l" fontAlgn="base"/>
            <a:r>
              <a:rPr lang="sv-SE" sz="1100" dirty="0">
                <a:latin typeface="Open Sans"/>
                <a:ea typeface="Open Sans"/>
                <a:cs typeface="Open Sans"/>
              </a:rPr>
              <a:t>Svenska </a:t>
            </a:r>
            <a:r>
              <a:rPr lang="sv-SE" sz="1100" dirty="0" err="1">
                <a:latin typeface="Open Sans"/>
                <a:ea typeface="Open Sans"/>
                <a:cs typeface="Open Sans"/>
              </a:rPr>
              <a:t>Downföreningen</a:t>
            </a:r>
            <a:r>
              <a:rPr lang="sv-SE" sz="1100" dirty="0">
                <a:latin typeface="Open Sans"/>
                <a:ea typeface="Open Sans"/>
                <a:cs typeface="Open Sans"/>
              </a:rPr>
              <a:t> Gävleborg</a:t>
            </a:r>
            <a:br>
              <a:rPr lang="sv-SE" sz="1100" dirty="0">
                <a:latin typeface="Open Sans"/>
                <a:ea typeface="Open Sans"/>
                <a:cs typeface="Open Sans"/>
              </a:rPr>
            </a:br>
            <a:r>
              <a:rPr lang="sv-SE" sz="1100" dirty="0">
                <a:latin typeface="Open Sans"/>
                <a:ea typeface="Open Sans"/>
                <a:cs typeface="Open Sans"/>
              </a:rPr>
              <a:t>Söderhamns kommun</a:t>
            </a:r>
            <a:br>
              <a:rPr lang="sv-SE" sz="110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sv-SE" sz="1100" i="0" dirty="0">
              <a:solidFill>
                <a:srgbClr val="24242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10" descr="Årsmöte Svenska Downföreningen Gävleborg - SvDf">
            <a:extLst>
              <a:ext uri="{FF2B5EF4-FFF2-40B4-BE49-F238E27FC236}">
                <a16:creationId xmlns:a16="http://schemas.microsoft.com/office/drawing/2014/main" id="{B32FF5FD-93AB-DC0C-D67A-D571B1E65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19" y="7830815"/>
            <a:ext cx="701917" cy="68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 descr="En bild som visar Teckensnitt, logotyp, Grafik, symbol&#10;&#10;Automatiskt genererad beskrivning">
            <a:extLst>
              <a:ext uri="{FF2B5EF4-FFF2-40B4-BE49-F238E27FC236}">
                <a16:creationId xmlns:a16="http://schemas.microsoft.com/office/drawing/2014/main" id="{B96DBC0C-9E9C-9437-EC70-6A7A900D22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66" y="7840612"/>
            <a:ext cx="1834106" cy="855014"/>
          </a:xfrm>
          <a:prstGeom prst="rect">
            <a:avLst/>
          </a:prstGeom>
        </p:spPr>
      </p:pic>
      <p:pic>
        <p:nvPicPr>
          <p:cNvPr id="9" name="Bildobjekt 8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40C98CF7-4B58-22A7-40D4-D4DA861BDC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726606" y="6079138"/>
            <a:ext cx="571500" cy="571500"/>
          </a:xfrm>
          <a:prstGeom prst="rect">
            <a:avLst/>
          </a:prstGeom>
        </p:spPr>
      </p:pic>
      <p:pic>
        <p:nvPicPr>
          <p:cNvPr id="8" name="Bildobjekt 7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F2384F4E-52BF-43EC-4332-04E8D41E96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48" y="8005612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9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1966B-3A06-FCC8-3BEE-E7C006AD1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rubrik 2">
            <a:extLst>
              <a:ext uri="{FF2B5EF4-FFF2-40B4-BE49-F238E27FC236}">
                <a16:creationId xmlns:a16="http://schemas.microsoft.com/office/drawing/2014/main" id="{CEC3EE5C-2151-8258-F1DF-0D2AE16A9341}"/>
              </a:ext>
            </a:extLst>
          </p:cNvPr>
          <p:cNvSpPr txBox="1">
            <a:spLocks/>
          </p:cNvSpPr>
          <p:nvPr/>
        </p:nvSpPr>
        <p:spPr>
          <a:xfrm>
            <a:off x="470923" y="4202307"/>
            <a:ext cx="2739002" cy="4559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296000" rIns="108000" bIns="18000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endParaRPr lang="sv-SE" sz="1200" b="1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7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Onsdag 30 augusti</a:t>
            </a:r>
          </a:p>
          <a:p>
            <a:pPr>
              <a:lnSpc>
                <a:spcPct val="70000"/>
              </a:lnSpc>
            </a:pPr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kl. 14.00-16.00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20000"/>
              </a:lnSpc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Plats: </a:t>
            </a:r>
            <a:r>
              <a:rPr lang="sv-SE" sz="1200" dirty="0">
                <a:solidFill>
                  <a:srgbClr val="242424"/>
                </a:solidFill>
                <a:latin typeface="Aptos"/>
                <a:ea typeface="Open Sans"/>
                <a:cs typeface="Open Sans"/>
              </a:rPr>
              <a:t>Aidas Café på Kvarnen.</a:t>
            </a: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200" dirty="0">
                <a:solidFill>
                  <a:srgbClr val="242424"/>
                </a:solidFill>
                <a:latin typeface="Aptos"/>
                <a:ea typeface="Open Sans"/>
                <a:cs typeface="Open Sans"/>
              </a:rPr>
              <a:t>Kvarngatan 2, 826 32 Söderhamn</a:t>
            </a:r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</a:pPr>
            <a:br>
              <a:rPr lang="sv-S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Anmälan: Senast 30 juni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  <a:hlinkClick r:id="rId2"/>
              </a:rPr>
              <a:t>Klicka här för anmälan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</a:pP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eller scanna QR-kod.</a:t>
            </a:r>
            <a:endParaRPr lang="sv-SE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endParaRPr lang="sv-SE" sz="1100" dirty="0">
              <a:latin typeface="Open Sans"/>
              <a:ea typeface="Open Sans"/>
              <a:cs typeface="Open Sans"/>
            </a:endParaRPr>
          </a:p>
          <a:p>
            <a:pPr fontAlgn="base">
              <a:lnSpc>
                <a:spcPct val="100000"/>
              </a:lnSpc>
              <a:tabLst>
                <a:tab pos="415925" algn="l"/>
              </a:tabLst>
            </a:pPr>
            <a:endParaRPr lang="sv-SE" sz="1100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57B9B1E5-6972-3D42-EC27-7D22272B9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003" y="4394893"/>
            <a:ext cx="1272841" cy="127477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84FE84-8659-0C06-B854-82352A2C2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167" y="3470920"/>
            <a:ext cx="5656997" cy="563231"/>
          </a:xfrm>
        </p:spPr>
        <p:txBody>
          <a:bodyPr wrap="none" lIns="0" rIns="0" anchor="t">
            <a:noAutofit/>
          </a:bodyPr>
          <a:lstStyle/>
          <a:p>
            <a:pPr fontAlgn="base"/>
            <a:r>
              <a:rPr lang="sv-SE" sz="2800" b="1" cap="all" err="1">
                <a:solidFill>
                  <a:srgbClr val="62575A"/>
                </a:solidFill>
                <a:latin typeface="Open Sans"/>
                <a:ea typeface="Open Sans"/>
                <a:cs typeface="Open Sans"/>
              </a:rPr>
              <a:t>SommarCAFé</a:t>
            </a:r>
            <a:r>
              <a:rPr lang="sv-SE" sz="2800" b="1" cap="all" dirty="0">
                <a:solidFill>
                  <a:srgbClr val="62575A"/>
                </a:solidFill>
                <a:latin typeface="Open Sans"/>
                <a:ea typeface="Open Sans"/>
                <a:cs typeface="Open Sans"/>
              </a:rPr>
              <a:t> med Allsång</a:t>
            </a:r>
            <a:endParaRPr lang="sv-SE" sz="2800" b="1" i="0" cap="all" dirty="0">
              <a:solidFill>
                <a:srgbClr val="62575A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0D2F512-E5B6-3AA2-080B-F2B5B3261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215179"/>
            <a:ext cx="2948780" cy="4299419"/>
          </a:xfrm>
          <a:noFill/>
        </p:spPr>
        <p:txBody>
          <a:bodyPr vert="horz" lIns="180000" tIns="180000" rIns="180000" bIns="180000" rtlCol="0" anchor="t">
            <a:noAutofit/>
          </a:bodyPr>
          <a:lstStyle/>
          <a:p>
            <a:pPr algn="l"/>
            <a:r>
              <a:rPr lang="sv-SE" sz="1200" b="1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Sommarcafé med allsång!</a:t>
            </a:r>
            <a:br>
              <a:rPr lang="sv-SE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sv-SE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200" dirty="0">
                <a:solidFill>
                  <a:srgbClr val="242424"/>
                </a:solidFill>
                <a:latin typeface="Aptos"/>
                <a:ea typeface="Open Sans"/>
                <a:cs typeface="Open Sans"/>
              </a:rPr>
              <a:t>Välkommen till Kvarnen för ett härligt sommarcafé.</a:t>
            </a:r>
            <a:endParaRPr lang="sv-SE" dirty="0"/>
          </a:p>
          <a:p>
            <a:pPr algn="l"/>
            <a:r>
              <a:rPr lang="sv-SE" sz="1200" dirty="0">
                <a:solidFill>
                  <a:srgbClr val="242424"/>
                </a:solidFill>
                <a:latin typeface="Aptos"/>
                <a:ea typeface="Open Sans"/>
                <a:cs typeface="Open Sans"/>
              </a:rPr>
              <a:t>Kom och önska din allsångslåt. Vi sjunger den tillsammans.</a:t>
            </a:r>
            <a:endParaRPr lang="sv-SE" dirty="0"/>
          </a:p>
          <a:p>
            <a:pPr algn="l"/>
            <a:r>
              <a:rPr lang="sv-SE" sz="1200" dirty="0">
                <a:solidFill>
                  <a:srgbClr val="242424"/>
                </a:solidFill>
                <a:latin typeface="Aptos"/>
                <a:ea typeface="Open Sans"/>
                <a:cs typeface="Open Sans"/>
              </a:rPr>
              <a:t>Vi fikar och trivs.</a:t>
            </a:r>
            <a:endParaRPr lang="sv-SE" sz="1200" dirty="0">
              <a:solidFill>
                <a:srgbClr val="242424"/>
              </a:solidFill>
              <a:latin typeface="Aptos"/>
            </a:endParaRPr>
          </a:p>
          <a:p>
            <a:pPr algn="l"/>
            <a:r>
              <a:rPr lang="sv-SE" sz="1200" dirty="0">
                <a:solidFill>
                  <a:srgbClr val="242424"/>
                </a:solidFill>
                <a:latin typeface="Aptos"/>
                <a:ea typeface="Open Sans"/>
                <a:cs typeface="Open Sans"/>
              </a:rPr>
              <a:t>Du blir bjuden på fika.</a:t>
            </a:r>
            <a:endParaRPr lang="sv-SE" sz="1200" dirty="0">
              <a:solidFill>
                <a:srgbClr val="242424"/>
              </a:solidFill>
              <a:latin typeface="Aptos"/>
            </a:endParaRPr>
          </a:p>
          <a:p>
            <a:pPr algn="l"/>
            <a:r>
              <a:rPr lang="sv-SE" sz="1200" dirty="0">
                <a:solidFill>
                  <a:srgbClr val="242424"/>
                </a:solidFill>
                <a:latin typeface="Aptos"/>
                <a:cs typeface="Arial"/>
              </a:rPr>
              <a:t>Stödpersoner anmäler sig också.</a:t>
            </a:r>
            <a:endParaRPr lang="sv-SE" dirty="0"/>
          </a:p>
          <a:p>
            <a:pPr algn="l"/>
            <a:endParaRPr lang="sv-SE" sz="1100" dirty="0">
              <a:solidFill>
                <a:srgbClr val="242424"/>
              </a:solidFill>
              <a:latin typeface="Open Sans"/>
              <a:ea typeface="Open Sans"/>
              <a:cs typeface="Open Sans"/>
            </a:endParaRPr>
          </a:p>
          <a:p>
            <a:pPr algn="l"/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Observera att på evenemanget gäller den egna försäkringen.</a:t>
            </a:r>
            <a:endParaRPr lang="sv-SE" dirty="0">
              <a:ea typeface="Calibri"/>
              <a:cs typeface="Calibri"/>
            </a:endParaRPr>
          </a:p>
          <a:p>
            <a:pPr algn="l"/>
            <a:endParaRPr lang="sv-SE" sz="1100" u="sng" dirty="0">
              <a:solidFill>
                <a:srgbClr val="000080"/>
              </a:solidFill>
              <a:latin typeface="Arial"/>
              <a:cs typeface="Arial"/>
            </a:endParaRPr>
          </a:p>
          <a:p>
            <a:pPr algn="l"/>
            <a:r>
              <a:rPr lang="sv-SE" sz="11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Varmt välkommen!</a:t>
            </a:r>
            <a:endParaRPr lang="en-US" sz="11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algn="l"/>
            <a:r>
              <a:rPr lang="sv-SE" sz="1100" dirty="0" err="1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Aida´s</a:t>
            </a:r>
            <a:r>
              <a:rPr lang="sv-SE" sz="1100" dirty="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, Carina och Camilla!</a:t>
            </a:r>
            <a:endParaRPr lang="sv-SE" dirty="0"/>
          </a:p>
          <a:p>
            <a:pPr algn="l"/>
            <a:endParaRPr lang="sv-SE" dirty="0"/>
          </a:p>
          <a:p>
            <a:pPr algn="l"/>
            <a:endParaRPr lang="sv-SE" sz="1200" b="1" dirty="0">
              <a:latin typeface="Open Sans"/>
              <a:ea typeface="Open Sans"/>
              <a:cs typeface="Open Sans"/>
            </a:endParaRPr>
          </a:p>
          <a:p>
            <a:pPr algn="l" fontAlgn="base"/>
            <a:endParaRPr lang="sv-SE" sz="1100" dirty="0">
              <a:solidFill>
                <a:srgbClr val="24242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endParaRPr lang="sv-SE" sz="1100" b="1" i="0" dirty="0">
              <a:solidFill>
                <a:srgbClr val="000000"/>
              </a:solidFill>
              <a:effectLst/>
              <a:latin typeface="Open Sans"/>
              <a:ea typeface="Open Sans"/>
              <a:cs typeface="Open San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482C035-1091-8E2A-1C9A-8DFCD3B52C7F}"/>
              </a:ext>
            </a:extLst>
          </p:cNvPr>
          <p:cNvSpPr/>
          <p:nvPr/>
        </p:nvSpPr>
        <p:spPr>
          <a:xfrm>
            <a:off x="505867" y="382550"/>
            <a:ext cx="5871913" cy="2727628"/>
          </a:xfrm>
          <a:prstGeom prst="rect">
            <a:avLst/>
          </a:prstGeom>
          <a:solidFill>
            <a:srgbClr val="D1C4C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8FD1"/>
              </a:solidFill>
            </a:endParaRPr>
          </a:p>
        </p:txBody>
      </p:sp>
      <p:pic>
        <p:nvPicPr>
          <p:cNvPr id="4" name="Bildobjekt 3" descr="En bild som visar mönster, kvadrat, pixel, korsordspussel&#10;&#10;Automatiskt genererad beskrivning">
            <a:extLst>
              <a:ext uri="{FF2B5EF4-FFF2-40B4-BE49-F238E27FC236}">
                <a16:creationId xmlns:a16="http://schemas.microsoft.com/office/drawing/2014/main" id="{70D50908-C966-BEA6-E540-02C7BEB83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95367" y="6196128"/>
            <a:ext cx="571500" cy="571500"/>
          </a:xfrm>
          <a:prstGeom prst="rect">
            <a:avLst/>
          </a:prstGeom>
        </p:spPr>
      </p:pic>
      <p:pic>
        <p:nvPicPr>
          <p:cNvPr id="5" name="Bildobjekt 4" descr="Kvarnen i Söderhamn.">
            <a:extLst>
              <a:ext uri="{FF2B5EF4-FFF2-40B4-BE49-F238E27FC236}">
                <a16:creationId xmlns:a16="http://schemas.microsoft.com/office/drawing/2014/main" id="{09665987-47DE-9C91-2833-4C53C9BFE9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118" y="384223"/>
            <a:ext cx="4935719" cy="2732788"/>
          </a:xfrm>
          <a:prstGeom prst="rect">
            <a:avLst/>
          </a:prstGeom>
        </p:spPr>
      </p:pic>
      <p:pic>
        <p:nvPicPr>
          <p:cNvPr id="11" name="Picture 4" descr="Startsida Studieförbundet Vuxenskolan">
            <a:extLst>
              <a:ext uri="{FF2B5EF4-FFF2-40B4-BE49-F238E27FC236}">
                <a16:creationId xmlns:a16="http://schemas.microsoft.com/office/drawing/2014/main" id="{4ACE6F93-205C-6771-15E1-B850E99D9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26" y="7965490"/>
            <a:ext cx="1775460" cy="54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Årsmöte Svenska Downföreningen Gävleborg - SvDf">
            <a:extLst>
              <a:ext uri="{FF2B5EF4-FFF2-40B4-BE49-F238E27FC236}">
                <a16:creationId xmlns:a16="http://schemas.microsoft.com/office/drawing/2014/main" id="{F149BA01-D797-89A6-E3E9-89F448CC0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32" y="7924295"/>
            <a:ext cx="701917" cy="68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 descr="En bild som visar mönster, Grafik, pixel, design&#10;&#10;AI-genererat innehåll kan vara felaktigt.">
            <a:extLst>
              <a:ext uri="{FF2B5EF4-FFF2-40B4-BE49-F238E27FC236}">
                <a16:creationId xmlns:a16="http://schemas.microsoft.com/office/drawing/2014/main" id="{2B0DA119-BDAF-0305-24A4-C24D05EC65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48" y="8005612"/>
            <a:ext cx="571501" cy="5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8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4fd450-4416-448c-83d3-c92af969dce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CBC15A5ACE1149918FA89291504C96" ma:contentTypeVersion="10" ma:contentTypeDescription="Skapa ett nytt dokument." ma:contentTypeScope="" ma:versionID="ad117c7818480012578b8236a8fc94e3">
  <xsd:schema xmlns:xsd="http://www.w3.org/2001/XMLSchema" xmlns:xs="http://www.w3.org/2001/XMLSchema" xmlns:p="http://schemas.microsoft.com/office/2006/metadata/properties" xmlns:ns2="f34fd450-4416-448c-83d3-c92af969dcee" targetNamespace="http://schemas.microsoft.com/office/2006/metadata/properties" ma:root="true" ma:fieldsID="f69680cb1ef06db444fdc9c41416c4d0" ns2:_="">
    <xsd:import namespace="f34fd450-4416-448c-83d3-c92af969dc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fd450-4416-448c-83d3-c92af969dc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9ae1e59d-4394-4ede-8b24-c199ac1195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59F251-916D-43FC-A2CA-B8D235E3FACE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f34fd450-4416-448c-83d3-c92af969dce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3C40F3-D8F7-408D-A3F4-9224213B5D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E74657-28A1-40E5-BC20-7C182F54CBE3}">
  <ds:schemaRefs>
    <ds:schemaRef ds:uri="f34fd450-4416-448c-83d3-c92af969dc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257</TotalTime>
  <Words>1230</Words>
  <Application>Microsoft Office PowerPoint</Application>
  <PresentationFormat>Bildspel på skärmen (4:3)</PresentationFormat>
  <Paragraphs>208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4" baseType="lpstr">
      <vt:lpstr>Office-tema</vt:lpstr>
      <vt:lpstr>SommarKUL 2025!</vt:lpstr>
      <vt:lpstr>PowerPoint-presentation</vt:lpstr>
      <vt:lpstr>Äntligen är sommaren här!</vt:lpstr>
      <vt:lpstr>Sommarpassets aktivitetskalender 2025</vt:lpstr>
      <vt:lpstr>Prova på att spela fotboll</vt:lpstr>
      <vt:lpstr>Titta på fotbollsmatch</vt:lpstr>
      <vt:lpstr>Häng på Verkstäderna</vt:lpstr>
      <vt:lpstr>Baddag i skärgården</vt:lpstr>
      <vt:lpstr>SommarCAFé med Allsång</vt:lpstr>
      <vt:lpstr>Grilla på västra berget</vt:lpstr>
      <vt:lpstr>Sommarfest på Stenö</vt:lpstr>
      <vt:lpstr>Alla får låna! Allt är gratis!</vt:lpstr>
      <vt:lpstr>Vi önska dig  en aktiv sommar!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Sommarpasset!</dc:title>
  <dc:creator>Therese Nilsson</dc:creator>
  <cp:lastModifiedBy>Therese Nilsson</cp:lastModifiedBy>
  <cp:revision>201</cp:revision>
  <dcterms:created xsi:type="dcterms:W3CDTF">2024-04-23T08:11:52Z</dcterms:created>
  <dcterms:modified xsi:type="dcterms:W3CDTF">2025-06-24T11:22:25Z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0x010100EECBC15A5ACE1149918FA89291504C96</vt:lpwstr>
  </property>
  <property fmtid="{D5CDD505-2E9C-101B-9397-08002B2CF9AE}" pid="3" name="MediaServiceImageTags">
    <vt:lpwstr/>
  </property>
</Properties>
</file>